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EE09-71F4-410E-A5C1-BBE1C4E32CEB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3B760-D0F5-4A0B-AFB9-43A5BB1FB0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EE09-71F4-410E-A5C1-BBE1C4E32CEB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3B760-D0F5-4A0B-AFB9-43A5BB1FB0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EE09-71F4-410E-A5C1-BBE1C4E32CEB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3B760-D0F5-4A0B-AFB9-43A5BB1FB0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EE09-71F4-410E-A5C1-BBE1C4E32CEB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3B760-D0F5-4A0B-AFB9-43A5BB1FB0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EE09-71F4-410E-A5C1-BBE1C4E32CEB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3B760-D0F5-4A0B-AFB9-43A5BB1FB0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EE09-71F4-410E-A5C1-BBE1C4E32CEB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3B760-D0F5-4A0B-AFB9-43A5BB1FB0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EE09-71F4-410E-A5C1-BBE1C4E32CEB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3B760-D0F5-4A0B-AFB9-43A5BB1FB0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EE09-71F4-410E-A5C1-BBE1C4E32CEB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3B760-D0F5-4A0B-AFB9-43A5BB1FB0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EE09-71F4-410E-A5C1-BBE1C4E32CEB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3B760-D0F5-4A0B-AFB9-43A5BB1FB0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EE09-71F4-410E-A5C1-BBE1C4E32CEB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3B760-D0F5-4A0B-AFB9-43A5BB1FB0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EE09-71F4-410E-A5C1-BBE1C4E32CEB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3B760-D0F5-4A0B-AFB9-43A5BB1FB0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2EE09-71F4-410E-A5C1-BBE1C4E32CEB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3B760-D0F5-4A0B-AFB9-43A5BB1FB06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438400" y="533400"/>
            <a:ext cx="5943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Project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Folder Structure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000" y="1143000"/>
            <a:ext cx="8077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Let us introduce you to the main project folder downloaded by you in prerequisites</a:t>
            </a:r>
            <a:r>
              <a:rPr lang="en-US" b="1" dirty="0"/>
              <a:t>.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2333685"/>
            <a:ext cx="7924800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"Flask"  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folder contains two sub-folders static and templates. Static folder contains the style sheet used.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"Templates"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 folder has the HTML pages.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"app.py" 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is the python script for server side computing.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"index.html" 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is the home page which should be used for initiating the application.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"inputScript.py"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 has all the parameters of evaluation for a URL.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"Phishing_Website.pkl" 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is the model file which you have to build.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"dataset_website.csv"  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is the dataset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"project2.ipynb"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 is the training notebook.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67640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21</Words>
  <Application>Microsoft Office PowerPoint</Application>
  <PresentationFormat>On-screen Show 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jeyasri</dc:creator>
  <cp:lastModifiedBy>jeyasri</cp:lastModifiedBy>
  <cp:revision>2</cp:revision>
  <dcterms:created xsi:type="dcterms:W3CDTF">2022-11-19T06:11:39Z</dcterms:created>
  <dcterms:modified xsi:type="dcterms:W3CDTF">2022-11-19T06:23:11Z</dcterms:modified>
</cp:coreProperties>
</file>