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handoutMasterIdLst>
    <p:handoutMasterId r:id="rId14"/>
  </p:handoutMasterIdLst>
  <p:sldIdLst>
    <p:sldId id="304" r:id="rId2"/>
    <p:sldId id="292" r:id="rId3"/>
    <p:sldId id="278" r:id="rId4"/>
    <p:sldId id="296" r:id="rId5"/>
    <p:sldId id="297" r:id="rId6"/>
    <p:sldId id="298" r:id="rId7"/>
    <p:sldId id="299" r:id="rId8"/>
    <p:sldId id="300" r:id="rId9"/>
    <p:sldId id="301" r:id="rId10"/>
    <p:sldId id="302" r:id="rId11"/>
    <p:sldId id="303" r:id="rId12"/>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7" autoAdjust="0"/>
    <p:restoredTop sz="94803" autoAdjust="0"/>
  </p:normalViewPr>
  <p:slideViewPr>
    <p:cSldViewPr>
      <p:cViewPr>
        <p:scale>
          <a:sx n="70" d="100"/>
          <a:sy n="70" d="100"/>
        </p:scale>
        <p:origin x="-1302" y="-54"/>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11/21/2022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11/21/2022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11/21/2022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11/21/2022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11/21/2022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latin typeface="Times New Roman" pitchFamily="18" charset="0"/>
                <a:cs typeface="Times New Roman" pitchFamily="18" charset="0"/>
              </a:rPr>
              <a:t>Smart fashion recommender application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Team Leader: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V</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A</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Navina</a:t>
            </a:r>
            <a:r>
              <a:rPr lang="en-IN" dirty="0" smtClean="0">
                <a:latin typeface="Times New Roman" pitchFamily="18" charset="0"/>
                <a:cs typeface="Times New Roman" pitchFamily="18" charset="0"/>
              </a:rPr>
              <a:t> N</a:t>
            </a:r>
          </a:p>
          <a:p>
            <a:pPr>
              <a:buNone/>
            </a:pPr>
            <a:endParaRPr lang="en-IN"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&amp; ENGINEERING           THAMIRABHARANI ENGINEERING COLLEGE</a:t>
            </a:r>
            <a:endParaRPr lang="en-US" dirty="0"/>
          </a:p>
        </p:txBody>
      </p:sp>
      <p:sp>
        <p:nvSpPr>
          <p:cNvPr id="5" name="Slide Number Placeholder 4"/>
          <p:cNvSpPr>
            <a:spLocks noGrp="1"/>
          </p:cNvSpPr>
          <p:nvPr>
            <p:ph type="sldNum" sz="quarter" idx="12"/>
          </p:nvPr>
        </p:nvSpPr>
        <p:spPr/>
        <p:txBody>
          <a:bodyPr/>
          <a:lstStyle/>
          <a:p>
            <a:fld id="{7F04B680-0682-4C35-8C9C-4D2E38B7B0B3}" type="slidenum">
              <a:rPr lang="en-US" smtClean="0"/>
              <a:pPr/>
              <a:t>0</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 xmlns:p14="http://schemas.microsoft.com/office/powerpoint/2010/main" val="21265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10</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a:t>
            </a:r>
            <a:r>
              <a:rPr lang="en-US" dirty="0" smtClean="0">
                <a:latin typeface="Times New Roman" pitchFamily="18" charset="0"/>
                <a:cs typeface="Times New Roman" pitchFamily="18" charset="0"/>
              </a:rPr>
              <a:t>Content-Level </a:t>
            </a:r>
            <a:r>
              <a:rPr lang="en-US" dirty="0">
                <a:latin typeface="Times New Roman" pitchFamily="18" charset="0"/>
                <a:cs typeface="Times New Roman" pitchFamily="18" charset="0"/>
              </a:rPr>
              <a:t>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5859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1457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0427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417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18819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3611</TotalTime>
  <Words>703</Words>
  <Application>Microsoft Office PowerPoint</Application>
  <PresentationFormat>A4 Paper (210x297 mm)</PresentationFormat>
  <Paragraphs>77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fashion recommender application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ELCOT</cp:lastModifiedBy>
  <cp:revision>206</cp:revision>
  <dcterms:created xsi:type="dcterms:W3CDTF">2022-08-24T16:03:26Z</dcterms:created>
  <dcterms:modified xsi:type="dcterms:W3CDTF">2022-11-21T05:33:36Z</dcterms:modified>
</cp:coreProperties>
</file>