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3" r:id="rId2"/>
    <p:sldId id="292" r:id="rId3"/>
    <p:sldId id="278" r:id="rId4"/>
  </p:sldIdLst>
  <p:sldSz cx="9906000" cy="6858000" type="A4"/>
  <p:notesSz cx="6858000" cy="9144000"/>
  <p:defaultTextStyle>
    <a:defPPr>
      <a:defRPr lang="en-U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89" d="100"/>
          <a:sy n="89" d="100"/>
        </p:scale>
        <p:origin x="109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F4E4-6E52-4B30-ACA4-957D7B3AFD6D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B307-3185-42BF-95FD-79897B10D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DD7A-3414-47CC-A428-91F3392F3022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E9AF-FD3B-42B6-847E-B73BCA3F3B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26D-5299-4D49-9869-EA6A54DE9A7F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26B-48F0-478E-8FB5-93A770CB019C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06377"/>
            <a:ext cx="222885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377"/>
            <a:ext cx="652145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A93B-77A1-4F8A-88B9-572DBF4A29CD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CEAE-5D94-4FB8-A971-259C22A3E8C8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CE2-BF53-412E-BA6C-F58C7831E650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00153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00153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BA6-5651-4599-965C-E72A4F9659F1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5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5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3F4-2AEA-4D67-962F-F8B1CE82D75C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3B0-4D44-4FA9-BB31-576D34ABEFEA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DF0C-1D3A-4D97-9AAE-1520BD4FD221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1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DD6-E631-4F4A-89E7-8FC6A5C349BF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664-31BD-4A5F-ACD2-B9458FE6AACE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120A-CCB7-4D0D-B3F4-0706DAF96915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LITERATURE  SURVEY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u="none" strike="noStrike" baseline="0" dirty="0">
                <a:latin typeface="Times New Roman" panose="02020603050405020304" pitchFamily="18" charset="0"/>
                <a:cs typeface="Times New Roman" pitchFamily="18" charset="0"/>
              </a:rPr>
              <a:t>	Varalakshmi G S, Asst Prof. Shivaleela S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“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of Inventory Management System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”,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Research in Computer and Communication Engineering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volume: 10, issue: 06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pp: 421-423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, 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itchFamily="18" charset="0"/>
              </a:rPr>
              <a:t>Description:</a:t>
            </a:r>
          </a:p>
          <a:p>
            <a:pPr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itchFamily="18" charset="0"/>
              </a:rPr>
              <a:t>This paper discussed about how to maintain material and inventory availability of production. This project improves inventory accuracy, organizational data visibility, preventing stock issues.</a:t>
            </a:r>
          </a:p>
          <a:p>
            <a:pPr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LITERATURE  SURVEY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8686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Rafat Ara, Md. Abdur Rahim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“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Based Inventory Management System Implementation In Printing Business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”,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Emerging Technologies and Innovative Research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volume: 05, issue: 11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pp: 176-179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itchFamily="18" charset="0"/>
              </a:rPr>
              <a:t>Description:</a:t>
            </a:r>
          </a:p>
          <a:p>
            <a:pPr algn="just"/>
            <a:r>
              <a:rPr lang="en-US" i="0" u="none" strike="noStrike" baseline="0" dirty="0">
                <a:latin typeface="Times New Roman" panose="02020603050405020304" pitchFamily="18" charset="0"/>
                <a:cs typeface="Times New Roman" pitchFamily="18" charset="0"/>
              </a:rPr>
              <a:t>	The aim of this paper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online based system, user can access from any place. Consumer can see overall report at a glance. So he can be conscious about his business.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LITERATURE  SURVEY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8686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I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Punam Khobragade, Roshni Selokar, Rina Maraskolhe, Prof. Manjusha Talmale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“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on Inventory management system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”, 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Volume: 05 Issue: 04, pp: 252-254, 2018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itchFamily="18" charset="0"/>
              </a:rPr>
              <a:t>Description:</a:t>
            </a:r>
          </a:p>
          <a:p>
            <a:pPr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In this project the network was connected to the closest distribution point so that information could be updated before confirmation.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 secure application in which the no information spillage from the database.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305</Words>
  <Application>Microsoft Office PowerPoint</Application>
  <PresentationFormat>A4 Paper (210x297 mm)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LITERATURE  SURVEY</vt:lpstr>
      <vt:lpstr>LITERATURE  SURVEY</vt:lpstr>
      <vt:lpstr>LITERATURE 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karthick</cp:lastModifiedBy>
  <cp:revision>251</cp:revision>
  <cp:lastPrinted>2022-09-25T13:45:00Z</cp:lastPrinted>
  <dcterms:created xsi:type="dcterms:W3CDTF">2022-08-24T16:03:26Z</dcterms:created>
  <dcterms:modified xsi:type="dcterms:W3CDTF">2022-11-03T15:53:58Z</dcterms:modified>
</cp:coreProperties>
</file>