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74" r:id="rId3"/>
    <p:sldId id="261" r:id="rId4"/>
  </p:sldIdLst>
  <p:sldSz cx="9906000" cy="6858000" type="A4"/>
  <p:notesSz cx="6858000" cy="9144000"/>
  <p:defaultTextStyle>
    <a:defPPr>
      <a:defRPr lang="en-US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>
      <p:cViewPr varScale="1">
        <p:scale>
          <a:sx n="77" d="100"/>
          <a:sy n="77" d="100"/>
        </p:scale>
        <p:origin x="1464" y="5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EF4E4-6E52-4B30-ACA4-957D7B3AFD6D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B307-3185-42BF-95FD-79897B10DC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EDD7A-3414-47CC-A428-91F3392F3022}" type="datetimeFigureOut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DE9AF-FD3B-42B6-847E-B73BCA3F3BC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526D-5299-4D49-9869-EA6A54DE9A7F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926B-48F0-478E-8FB5-93A770CB019C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06377"/>
            <a:ext cx="222885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377"/>
            <a:ext cx="652145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A93B-77A1-4F8A-88B9-572DBF4A29CD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CEAE-5D94-4FB8-A971-259C22A3E8C8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FCE2-BF53-412E-BA6C-F58C7831E650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00153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00153"/>
            <a:ext cx="4375150" cy="33940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2BA6-5651-4599-965C-E72A4F9659F1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5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5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3F4-2AEA-4D67-962F-F8B1CE82D75C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E3B0-4D44-4FA9-BB31-576D34ABEFEA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DF0C-1D3A-4D97-9AAE-1520BD4FD221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1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DDD6-E631-4F4A-89E7-8FC6A5C349BF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A664-31BD-4A5F-ACD2-B9458FE6AACE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0120A-CCB7-4D0D-B3F4-0706DAF96915}" type="datetime1">
              <a:rPr lang="en-US" smtClean="0"/>
              <a:pPr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DEPARTMENT OF COMPUTER SCIENCE &amp; ENGINEERING           THAMIRABHARANI ENGINEERING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B680-0682-4C35-8C9C-4D2E38B7B0B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7286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325" indent="-402325" algn="l" defTabSz="107286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defTabSz="1072866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defTabSz="107286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defTabSz="107286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915400" cy="1524000"/>
          </a:xfrm>
        </p:spPr>
        <p:txBody>
          <a:bodyPr>
            <a:no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MANAGMENT SYSTEM            FOR RETAILERS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0834"/>
            <a:ext cx="9182100" cy="4525963"/>
          </a:xfrm>
        </p:spPr>
        <p:txBody>
          <a:bodyPr numCol="1">
            <a:noAutofit/>
          </a:bodyPr>
          <a:lstStyle/>
          <a:p>
            <a:pPr marL="457200" indent="-457200" algn="ctr"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S. JOHNSON 		 (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953119104016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S. KARTHICK 	  	 (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953119104018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M. HARI KRISHNAN	 (</a:t>
            </a: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953119104301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V. KARTHICK  		 (953119104305)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 	GUIDED BY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 	Mrs.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G. TWINKLE GEOJINI, M. E.,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AP/CSE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8"/>
            <a:ext cx="2311400" cy="365125"/>
          </a:xfrm>
        </p:spPr>
        <p:txBody>
          <a:bodyPr/>
          <a:lstStyle/>
          <a:p>
            <a:fld id="{7F04B680-0682-4C35-8C9C-4D2E38B7B0B3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125"/>
          </a:xfrm>
        </p:spPr>
        <p:txBody>
          <a:bodyPr/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DEPARTMENT OF COMPUTER SCIENCE &amp; ENGINEERING 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THAMIRABHARANI ENGINEERING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915400" cy="4876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Inventory management is a method of organizing, storing, and utilizing inventories. Raw materials, components, and completed goods are stockpiled in your business, together with the storage and processing of  these things.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itchFamily="18" charset="0"/>
              </a:rPr>
              <a:t>Manual inventory systems are time consuming, as the business owner must keep track of inventory Sales on a daily basis, while updating the system manually at end of the day.</a:t>
            </a:r>
          </a:p>
          <a:p>
            <a:pPr marL="457200" indent="-457200" algn="just">
              <a:lnSpc>
                <a:spcPct val="15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8"/>
            <a:ext cx="2311400" cy="365125"/>
          </a:xfrm>
        </p:spPr>
        <p:txBody>
          <a:bodyPr/>
          <a:lstStyle/>
          <a:p>
            <a:fld id="{7F04B680-0682-4C35-8C9C-4D2E38B7B0B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125"/>
          </a:xfrm>
        </p:spPr>
        <p:txBody>
          <a:bodyPr/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DEPARTMENT OF COMPUTER SCIENCE &amp; ENGINEERING 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THAMIRABHARANI ENGINEERING COLLEGE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6858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416678"/>
            <a:ext cx="2311400" cy="365125"/>
          </a:xfrm>
        </p:spPr>
        <p:txBody>
          <a:bodyPr/>
          <a:lstStyle/>
          <a:p>
            <a:fld id="{7F04B680-0682-4C35-8C9C-4D2E38B7B0B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" y="6400800"/>
            <a:ext cx="3581400" cy="365125"/>
          </a:xfrm>
        </p:spPr>
        <p:txBody>
          <a:bodyPr/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DEPARTMENT OF COMPUTER SCIENCE &amp; ENGINEERING 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THAMIRABHARANI ENGINEERING COLLEGE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212</Words>
  <Application>Microsoft Office PowerPoint</Application>
  <PresentationFormat>A4 Paper (210x297 mm)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INVENTORY MANAGMENT SYSTEM            FOR RETAILERS   </vt:lpstr>
      <vt:lpstr>PROBLEM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karthick</cp:lastModifiedBy>
  <cp:revision>134</cp:revision>
  <dcterms:created xsi:type="dcterms:W3CDTF">2022-08-24T16:03:26Z</dcterms:created>
  <dcterms:modified xsi:type="dcterms:W3CDTF">2022-09-15T04:58:10Z</dcterms:modified>
</cp:coreProperties>
</file>