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9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4388-E7E3-4D65-AFCA-93B483C89D9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4C68-5735-4BF4-9991-E7835DFD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043"/>
            <a:ext cx="9144000" cy="8662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0042"/>
            <a:ext cx="9144000" cy="3717758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main objective of the project is to build a web application that helps the user to predict the resale value of a car based on the factors 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miles driven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model and year of manufacturing.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4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OBJECTIVE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Manoj M</dc:creator>
  <cp:lastModifiedBy>Manoj M</cp:lastModifiedBy>
  <cp:revision>1</cp:revision>
  <dcterms:created xsi:type="dcterms:W3CDTF">2022-10-13T05:36:53Z</dcterms:created>
  <dcterms:modified xsi:type="dcterms:W3CDTF">2022-10-13T05:37:11Z</dcterms:modified>
</cp:coreProperties>
</file>