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embeddedFontLst>
    <p:embeddedFont>
      <p:font typeface="Corbel"/>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2" roundtripDataSignature="AMtx7mi+DgLD41i3E9eTVhgQKtxV4wRK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rbel-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Corbel-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orbel-bold.fntdata"/><Relationship Id="rId6" Type="http://schemas.openxmlformats.org/officeDocument/2006/relationships/slide" Target="slides/slide1.xml"/><Relationship Id="rId18" Type="http://schemas.openxmlformats.org/officeDocument/2006/relationships/font" Target="fonts/Corbel-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56" name="Google Shape;156;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169" name="Google Shape;169;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4" name="Shape 24"/>
        <p:cNvGrpSpPr/>
        <p:nvPr/>
      </p:nvGrpSpPr>
      <p:grpSpPr>
        <a:xfrm>
          <a:off x="0" y="0"/>
          <a:ext cx="0" cy="0"/>
          <a:chOff x="0" y="0"/>
          <a:chExt cx="0" cy="0"/>
        </a:xfrm>
      </p:grpSpPr>
      <p:sp>
        <p:nvSpPr>
          <p:cNvPr id="25" name="Google Shape;25;p14"/>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8" name="Google Shape;28;p14"/>
          <p:cNvSpPr/>
          <p:nvPr/>
        </p:nvSpPr>
        <p:spPr>
          <a:xfrm>
            <a:off x="0" y="-1"/>
            <a:ext cx="365760" cy="685445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9" name="Google Shape;29;p14"/>
          <p:cNvSpPr/>
          <p:nvPr/>
        </p:nvSpPr>
        <p:spPr>
          <a:xfrm>
            <a:off x="309558" y="680477"/>
            <a:ext cx="45720"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0" name="Google Shape;30;p14"/>
          <p:cNvSpPr/>
          <p:nvPr/>
        </p:nvSpPr>
        <p:spPr>
          <a:xfrm>
            <a:off x="269073" y="680477"/>
            <a:ext cx="27432"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1" name="Google Shape;31;p14"/>
          <p:cNvSpPr/>
          <p:nvPr/>
        </p:nvSpPr>
        <p:spPr>
          <a:xfrm>
            <a:off x="250020"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2" name="Google Shape;32;p14"/>
          <p:cNvSpPr/>
          <p:nvPr/>
        </p:nvSpPr>
        <p:spPr>
          <a:xfrm>
            <a:off x="221768"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3" name="Google Shape;33;p14"/>
          <p:cNvSpPr txBox="1"/>
          <p:nvPr>
            <p:ph type="ctrTitle"/>
          </p:nvPr>
        </p:nvSpPr>
        <p:spPr>
          <a:xfrm>
            <a:off x="914400" y="4343400"/>
            <a:ext cx="7772400" cy="1975104"/>
          </a:xfrm>
          <a:prstGeom prst="rect">
            <a:avLst/>
          </a:prstGeom>
          <a:noFill/>
          <a:ln>
            <a:noFill/>
          </a:ln>
        </p:spPr>
        <p:txBody>
          <a:bodyPr anchorCtr="0" anchor="t" bIns="45700" lIns="91425" spcFirstLastPara="1" rIns="91425" wrap="square" tIns="45700">
            <a:noAutofit/>
          </a:bodyPr>
          <a:lstStyle>
            <a:lvl1pPr lvl="0" marR="9144" algn="l">
              <a:spcBef>
                <a:spcPts val="0"/>
              </a:spcBef>
              <a:spcAft>
                <a:spcPts val="0"/>
              </a:spcAft>
              <a:buClr>
                <a:srgbClr val="C1EDFF"/>
              </a:buClr>
              <a:buSzPts val="4000"/>
              <a:buFont typeface="Consolas"/>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4"/>
          <p:cNvSpPr txBox="1"/>
          <p:nvPr>
            <p:ph idx="1" type="subTitle"/>
          </p:nvPr>
        </p:nvSpPr>
        <p:spPr>
          <a:xfrm>
            <a:off x="914400" y="2834640"/>
            <a:ext cx="7772400" cy="1508760"/>
          </a:xfrm>
          <a:prstGeom prst="rect">
            <a:avLst/>
          </a:prstGeom>
          <a:noFill/>
          <a:ln>
            <a:noFill/>
          </a:ln>
        </p:spPr>
        <p:txBody>
          <a:bodyPr anchorCtr="0" anchor="b" bIns="45700" lIns="100575" spcFirstLastPara="1" rIns="91425" wrap="square" tIns="45700">
            <a:normAutofit/>
          </a:bodyPr>
          <a:lstStyle>
            <a:lvl1pPr lvl="0" algn="l">
              <a:spcBef>
                <a:spcPts val="0"/>
              </a:spcBef>
              <a:spcAft>
                <a:spcPts val="0"/>
              </a:spcAft>
              <a:buSzPts val="1900"/>
              <a:buNone/>
              <a:defRPr sz="2000">
                <a:solidFill>
                  <a:schemeClr val="lt1"/>
                </a:solidFill>
              </a:defRPr>
            </a:lvl1pPr>
            <a:lvl2pPr lvl="1" algn="ctr">
              <a:spcBef>
                <a:spcPts val="360"/>
              </a:spcBef>
              <a:spcAft>
                <a:spcPts val="0"/>
              </a:spcAft>
              <a:buSzPts val="1620"/>
              <a:buNone/>
              <a:defRPr/>
            </a:lvl2pPr>
            <a:lvl3pPr lvl="2" algn="ctr">
              <a:spcBef>
                <a:spcPts val="360"/>
              </a:spcBef>
              <a:spcAft>
                <a:spcPts val="0"/>
              </a:spcAft>
              <a:buSzPts val="1800"/>
              <a:buNone/>
              <a:defRPr/>
            </a:lvl3pPr>
            <a:lvl4pPr lvl="3" algn="ctr">
              <a:spcBef>
                <a:spcPts val="360"/>
              </a:spcBef>
              <a:spcAft>
                <a:spcPts val="0"/>
              </a:spcAft>
              <a:buSzPts val="1800"/>
              <a:buNone/>
              <a:defRPr/>
            </a:lvl4pPr>
            <a:lvl5pPr lvl="4" algn="ctr">
              <a:spcBef>
                <a:spcPts val="360"/>
              </a:spcBef>
              <a:spcAft>
                <a:spcPts val="0"/>
              </a:spcAft>
              <a:buSzPts val="180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35" name="Google Shape;35;p14"/>
          <p:cNvSpPr/>
          <p:nvPr/>
        </p:nvSpPr>
        <p:spPr>
          <a:xfrm>
            <a:off x="255291" y="5047394"/>
            <a:ext cx="73152" cy="16916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6" name="Google Shape;36;p14"/>
          <p:cNvSpPr/>
          <p:nvPr/>
        </p:nvSpPr>
        <p:spPr>
          <a:xfrm>
            <a:off x="255291" y="4796819"/>
            <a:ext cx="73152" cy="2286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7" name="Google Shape;37;p14"/>
          <p:cNvSpPr/>
          <p:nvPr/>
        </p:nvSpPr>
        <p:spPr>
          <a:xfrm>
            <a:off x="255291" y="4637685"/>
            <a:ext cx="73152" cy="1371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8" name="Google Shape;38;p14"/>
          <p:cNvSpPr/>
          <p:nvPr/>
        </p:nvSpPr>
        <p:spPr>
          <a:xfrm>
            <a:off x="255291" y="4542559"/>
            <a:ext cx="73152" cy="7315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23"/>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1ED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23"/>
          <p:cNvSpPr txBox="1"/>
          <p:nvPr>
            <p:ph idx="1" type="body"/>
          </p:nvPr>
        </p:nvSpPr>
        <p:spPr>
          <a:xfrm rot="5400000">
            <a:off x="2514600" y="183360"/>
            <a:ext cx="4572000" cy="7772400"/>
          </a:xfrm>
          <a:prstGeom prst="rect">
            <a:avLst/>
          </a:prstGeom>
          <a:noFill/>
          <a:ln>
            <a:noFill/>
          </a:ln>
        </p:spPr>
        <p:txBody>
          <a:bodyPr anchorCtr="0" anchor="t" bIns="45700" lIns="91425" spcFirstLastPara="1" rIns="91425" wrap="square" tIns="45700">
            <a:normAutofit/>
          </a:bodyPr>
          <a:lstStyle>
            <a:lvl1pPr indent="-337185" lvl="0" marL="457200" algn="l">
              <a:spcBef>
                <a:spcPts val="700"/>
              </a:spcBef>
              <a:spcAft>
                <a:spcPts val="0"/>
              </a:spcAft>
              <a:buSzPts val="171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8" name="Google Shape;138;p23"/>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3"/>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3"/>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1" name="Shape 141"/>
        <p:cNvGrpSpPr/>
        <p:nvPr/>
      </p:nvGrpSpPr>
      <p:grpSpPr>
        <a:xfrm>
          <a:off x="0" y="0"/>
          <a:ext cx="0" cy="0"/>
          <a:chOff x="0" y="0"/>
          <a:chExt cx="0" cy="0"/>
        </a:xfrm>
      </p:grpSpPr>
      <p:sp>
        <p:nvSpPr>
          <p:cNvPr id="142" name="Google Shape;142;p24"/>
          <p:cNvSpPr txBox="1"/>
          <p:nvPr>
            <p:ph type="title"/>
          </p:nvPr>
        </p:nvSpPr>
        <p:spPr>
          <a:xfrm rot="5400000">
            <a:off x="4694238" y="2209802"/>
            <a:ext cx="5851525" cy="1981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C1ED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24"/>
          <p:cNvSpPr txBox="1"/>
          <p:nvPr>
            <p:ph idx="1" type="body"/>
          </p:nvPr>
        </p:nvSpPr>
        <p:spPr>
          <a:xfrm rot="5400000">
            <a:off x="617538" y="266701"/>
            <a:ext cx="5851525" cy="5867400"/>
          </a:xfrm>
          <a:prstGeom prst="rect">
            <a:avLst/>
          </a:prstGeom>
          <a:noFill/>
          <a:ln>
            <a:noFill/>
          </a:ln>
        </p:spPr>
        <p:txBody>
          <a:bodyPr anchorCtr="0" anchor="t" bIns="45700" lIns="91425" spcFirstLastPara="1" rIns="91425" wrap="square" tIns="45700">
            <a:normAutofit/>
          </a:bodyPr>
          <a:lstStyle>
            <a:lvl1pPr indent="-337185" lvl="0" marL="457200" algn="l">
              <a:spcBef>
                <a:spcPts val="700"/>
              </a:spcBef>
              <a:spcAft>
                <a:spcPts val="0"/>
              </a:spcAft>
              <a:buSzPts val="171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44" name="Google Shape;144;p24"/>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4"/>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4"/>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15"/>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1ED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5"/>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lvl1pPr indent="-337185" lvl="0" marL="457200" algn="l">
              <a:spcBef>
                <a:spcPts val="700"/>
              </a:spcBef>
              <a:spcAft>
                <a:spcPts val="0"/>
              </a:spcAft>
              <a:buSzPts val="171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2" name="Google Shape;42;p15"/>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16"/>
          <p:cNvSpPr/>
          <p:nvPr/>
        </p:nvSpPr>
        <p:spPr>
          <a:xfrm>
            <a:off x="4828952" y="1073888"/>
            <a:ext cx="4322136" cy="5791200"/>
          </a:xfrm>
          <a:custGeom>
            <a:rect b="b" l="l" r="r" t="t"/>
            <a:pathLst>
              <a:path extrusionOk="0" h="3648" w="2736">
                <a:moveTo>
                  <a:pt x="0" y="3648"/>
                </a:moveTo>
                <a:lnTo>
                  <a:pt x="720" y="2016"/>
                </a:lnTo>
                <a:lnTo>
                  <a:pt x="2736" y="672"/>
                </a:lnTo>
                <a:lnTo>
                  <a:pt x="2736" y="720"/>
                </a:lnTo>
                <a:lnTo>
                  <a:pt x="744" y="2038"/>
                </a:lnTo>
                <a:lnTo>
                  <a:pt x="48" y="3648"/>
                </a:lnTo>
                <a:lnTo>
                  <a:pt x="48" y="3648"/>
                </a:lnTo>
                <a:close/>
              </a:path>
            </a:pathLst>
          </a:custGeom>
          <a:noFill/>
          <a:ln cap="flat" cmpd="sng" w="9525">
            <a:solidFill>
              <a:schemeClr val="accent2">
                <a:alpha val="52941"/>
              </a:scheme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7" name="Google Shape;47;p16"/>
          <p:cNvSpPr/>
          <p:nvPr/>
        </p:nvSpPr>
        <p:spPr>
          <a:xfrm>
            <a:off x="373966" y="0"/>
            <a:ext cx="5514536" cy="6615332"/>
          </a:xfrm>
          <a:custGeom>
            <a:rect b="b" l="l" r="r" t="t"/>
            <a:pathLst>
              <a:path extrusionOk="0" h="4128" w="3504">
                <a:moveTo>
                  <a:pt x="0" y="4080"/>
                </a:moveTo>
                <a:lnTo>
                  <a:pt x="0" y="4128"/>
                </a:lnTo>
                <a:lnTo>
                  <a:pt x="3504" y="2640"/>
                </a:lnTo>
                <a:lnTo>
                  <a:pt x="2880" y="0"/>
                </a:lnTo>
                <a:lnTo>
                  <a:pt x="2832" y="0"/>
                </a:lnTo>
                <a:lnTo>
                  <a:pt x="3465" y="2619"/>
                </a:lnTo>
                <a:lnTo>
                  <a:pt x="0" y="4080"/>
                </a:lnTo>
                <a:close/>
              </a:path>
            </a:pathLst>
          </a:custGeom>
          <a:noFill/>
          <a:ln cap="flat" cmpd="sng" w="9525">
            <a:solidFill>
              <a:schemeClr val="accent2">
                <a:alpha val="52941"/>
              </a:scheme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8" name="Google Shape;48;p16"/>
          <p:cNvSpPr/>
          <p:nvPr/>
        </p:nvSpPr>
        <p:spPr>
          <a:xfrm rot="5236414">
            <a:off x="4462128" y="1483600"/>
            <a:ext cx="4114800" cy="1188720"/>
          </a:xfrm>
          <a:custGeom>
            <a:rect b="b" l="l" r="r" t="t"/>
            <a:pathLst>
              <a:path extrusionOk="0" h="1344" w="3552">
                <a:moveTo>
                  <a:pt x="0" y="0"/>
                </a:moveTo>
                <a:lnTo>
                  <a:pt x="3552" y="1344"/>
                </a:lnTo>
                <a:lnTo>
                  <a:pt x="0" y="48"/>
                </a:lnTo>
                <a:lnTo>
                  <a:pt x="0" y="0"/>
                </a:lnTo>
                <a:close/>
              </a:path>
            </a:pathLst>
          </a:custGeom>
          <a:solidFill>
            <a:srgbClr val="566885">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9" name="Google Shape;49;p16"/>
          <p:cNvSpPr/>
          <p:nvPr/>
        </p:nvSpPr>
        <p:spPr>
          <a:xfrm>
            <a:off x="5943600" y="0"/>
            <a:ext cx="2743200" cy="4267200"/>
          </a:xfrm>
          <a:custGeom>
            <a:rect b="b" l="l" r="r" t="t"/>
            <a:pathLst>
              <a:path extrusionOk="0" h="2688" w="1728">
                <a:moveTo>
                  <a:pt x="1104" y="0"/>
                </a:moveTo>
                <a:lnTo>
                  <a:pt x="1728" y="0"/>
                </a:lnTo>
                <a:lnTo>
                  <a:pt x="0" y="2688"/>
                </a:lnTo>
                <a:lnTo>
                  <a:pt x="1104"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0" name="Google Shape;50;p16"/>
          <p:cNvSpPr/>
          <p:nvPr/>
        </p:nvSpPr>
        <p:spPr>
          <a:xfrm>
            <a:off x="5943600" y="4267200"/>
            <a:ext cx="3200400" cy="1143000"/>
          </a:xfrm>
          <a:custGeom>
            <a:rect b="b" l="l" r="r" t="t"/>
            <a:pathLst>
              <a:path extrusionOk="0" h="720" w="2016">
                <a:moveTo>
                  <a:pt x="0" y="0"/>
                </a:moveTo>
                <a:lnTo>
                  <a:pt x="2016" y="240"/>
                </a:lnTo>
                <a:lnTo>
                  <a:pt x="2016" y="720"/>
                </a:lnTo>
                <a:lnTo>
                  <a:pt x="0"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1" name="Google Shape;51;p16"/>
          <p:cNvSpPr/>
          <p:nvPr/>
        </p:nvSpPr>
        <p:spPr>
          <a:xfrm>
            <a:off x="5943600" y="0"/>
            <a:ext cx="1371600" cy="4267200"/>
          </a:xfrm>
          <a:custGeom>
            <a:rect b="b" l="l" r="r" t="t"/>
            <a:pathLst>
              <a:path extrusionOk="0" h="2688" w="864">
                <a:moveTo>
                  <a:pt x="864" y="0"/>
                </a:moveTo>
                <a:lnTo>
                  <a:pt x="0" y="2688"/>
                </a:lnTo>
                <a:lnTo>
                  <a:pt x="768" y="0"/>
                </a:lnTo>
                <a:lnTo>
                  <a:pt x="864"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2" name="Google Shape;52;p16"/>
          <p:cNvSpPr/>
          <p:nvPr/>
        </p:nvSpPr>
        <p:spPr>
          <a:xfrm>
            <a:off x="5948363" y="4246563"/>
            <a:ext cx="2090737" cy="2611437"/>
          </a:xfrm>
          <a:custGeom>
            <a:rect b="b" l="l" r="r" t="t"/>
            <a:pathLst>
              <a:path extrusionOk="0" h="1645" w="1317">
                <a:moveTo>
                  <a:pt x="1071" y="1645"/>
                </a:moveTo>
                <a:lnTo>
                  <a:pt x="1317" y="1645"/>
                </a:lnTo>
                <a:lnTo>
                  <a:pt x="0" y="0"/>
                </a:lnTo>
                <a:lnTo>
                  <a:pt x="1071" y="1645"/>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3" name="Google Shape;53;p16"/>
          <p:cNvSpPr/>
          <p:nvPr/>
        </p:nvSpPr>
        <p:spPr>
          <a:xfrm>
            <a:off x="5943600" y="4267200"/>
            <a:ext cx="1600200" cy="2590800"/>
          </a:xfrm>
          <a:custGeom>
            <a:rect b="b" l="l" r="r" t="t"/>
            <a:pathLst>
              <a:path extrusionOk="0" h="1632" w="1008">
                <a:moveTo>
                  <a:pt x="1008" y="1632"/>
                </a:moveTo>
                <a:lnTo>
                  <a:pt x="0" y="0"/>
                </a:lnTo>
                <a:lnTo>
                  <a:pt x="960" y="1632"/>
                </a:lnTo>
                <a:lnTo>
                  <a:pt x="1008" y="1632"/>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4" name="Google Shape;54;p16"/>
          <p:cNvSpPr/>
          <p:nvPr/>
        </p:nvSpPr>
        <p:spPr>
          <a:xfrm>
            <a:off x="5943600" y="1371600"/>
            <a:ext cx="3200400" cy="2895600"/>
          </a:xfrm>
          <a:custGeom>
            <a:rect b="b" l="l" r="r" t="t"/>
            <a:pathLst>
              <a:path extrusionOk="0" h="1824" w="2016">
                <a:moveTo>
                  <a:pt x="2016" y="0"/>
                </a:moveTo>
                <a:lnTo>
                  <a:pt x="2016" y="144"/>
                </a:lnTo>
                <a:lnTo>
                  <a:pt x="0" y="1824"/>
                </a:lnTo>
                <a:lnTo>
                  <a:pt x="2016"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5" name="Google Shape;55;p16"/>
          <p:cNvSpPr/>
          <p:nvPr/>
        </p:nvSpPr>
        <p:spPr>
          <a:xfrm>
            <a:off x="5943600" y="1752600"/>
            <a:ext cx="3200400" cy="2514600"/>
          </a:xfrm>
          <a:custGeom>
            <a:rect b="b" l="l" r="r" t="t"/>
            <a:pathLst>
              <a:path extrusionOk="0" h="1584" w="2016">
                <a:moveTo>
                  <a:pt x="2016" y="0"/>
                </a:moveTo>
                <a:lnTo>
                  <a:pt x="0" y="1584"/>
                </a:lnTo>
                <a:lnTo>
                  <a:pt x="2016" y="48"/>
                </a:lnTo>
                <a:lnTo>
                  <a:pt x="2016"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6" name="Google Shape;56;p16"/>
          <p:cNvSpPr/>
          <p:nvPr/>
        </p:nvSpPr>
        <p:spPr>
          <a:xfrm>
            <a:off x="990600" y="4267200"/>
            <a:ext cx="4953000" cy="2590800"/>
          </a:xfrm>
          <a:custGeom>
            <a:rect b="b" l="l" r="r" t="t"/>
            <a:pathLst>
              <a:path extrusionOk="0" h="1632" w="3120">
                <a:moveTo>
                  <a:pt x="0" y="1632"/>
                </a:moveTo>
                <a:lnTo>
                  <a:pt x="3120" y="0"/>
                </a:lnTo>
                <a:lnTo>
                  <a:pt x="1056" y="1632"/>
                </a:lnTo>
                <a:lnTo>
                  <a:pt x="0" y="1632"/>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7" name="Google Shape;57;p16"/>
          <p:cNvSpPr/>
          <p:nvPr/>
        </p:nvSpPr>
        <p:spPr>
          <a:xfrm>
            <a:off x="533400" y="4267200"/>
            <a:ext cx="5334000" cy="2590800"/>
          </a:xfrm>
          <a:custGeom>
            <a:rect b="b" l="l" r="r" t="t"/>
            <a:pathLst>
              <a:path extrusionOk="0" h="1632" w="3360">
                <a:moveTo>
                  <a:pt x="0" y="1632"/>
                </a:moveTo>
                <a:lnTo>
                  <a:pt x="3360" y="0"/>
                </a:lnTo>
                <a:lnTo>
                  <a:pt x="144" y="1632"/>
                </a:lnTo>
                <a:lnTo>
                  <a:pt x="0" y="1632"/>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8" name="Google Shape;58;p16"/>
          <p:cNvSpPr/>
          <p:nvPr/>
        </p:nvSpPr>
        <p:spPr>
          <a:xfrm>
            <a:off x="366824" y="2438400"/>
            <a:ext cx="5638800" cy="1828800"/>
          </a:xfrm>
          <a:custGeom>
            <a:rect b="b" l="l" r="r" t="t"/>
            <a:pathLst>
              <a:path extrusionOk="0" h="1152" w="3552">
                <a:moveTo>
                  <a:pt x="0" y="0"/>
                </a:moveTo>
                <a:lnTo>
                  <a:pt x="3504" y="1152"/>
                </a:lnTo>
                <a:lnTo>
                  <a:pt x="0" y="384"/>
                </a:lnTo>
                <a:lnTo>
                  <a:pt x="0"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9" name="Google Shape;59;p16"/>
          <p:cNvSpPr/>
          <p:nvPr/>
        </p:nvSpPr>
        <p:spPr>
          <a:xfrm>
            <a:off x="366824" y="2133600"/>
            <a:ext cx="5638800" cy="2133600"/>
          </a:xfrm>
          <a:custGeom>
            <a:rect b="b" l="l" r="r" t="t"/>
            <a:pathLst>
              <a:path extrusionOk="0" h="1344" w="3552">
                <a:moveTo>
                  <a:pt x="0" y="0"/>
                </a:moveTo>
                <a:lnTo>
                  <a:pt x="3552" y="1344"/>
                </a:lnTo>
                <a:lnTo>
                  <a:pt x="0" y="48"/>
                </a:lnTo>
                <a:lnTo>
                  <a:pt x="0"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0" name="Google Shape;60;p16"/>
          <p:cNvSpPr/>
          <p:nvPr/>
        </p:nvSpPr>
        <p:spPr>
          <a:xfrm>
            <a:off x="4572000" y="4267200"/>
            <a:ext cx="1371600" cy="2590800"/>
          </a:xfrm>
          <a:custGeom>
            <a:rect b="b" l="l" r="r" t="t"/>
            <a:pathLst>
              <a:path extrusionOk="0" h="1632" w="864">
                <a:moveTo>
                  <a:pt x="0" y="1632"/>
                </a:moveTo>
                <a:lnTo>
                  <a:pt x="96" y="1632"/>
                </a:lnTo>
                <a:lnTo>
                  <a:pt x="864" y="0"/>
                </a:lnTo>
                <a:lnTo>
                  <a:pt x="0" y="1632"/>
                </a:lnTo>
                <a:close/>
              </a:path>
            </a:pathLst>
          </a:custGeom>
          <a:solidFill>
            <a:srgbClr val="566885">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1" name="Google Shape;61;p16"/>
          <p:cNvSpPr txBox="1"/>
          <p:nvPr>
            <p:ph idx="1" type="body"/>
          </p:nvPr>
        </p:nvSpPr>
        <p:spPr>
          <a:xfrm>
            <a:off x="706902" y="1351672"/>
            <a:ext cx="5718048" cy="977486"/>
          </a:xfrm>
          <a:prstGeom prst="rect">
            <a:avLst/>
          </a:prstGeom>
          <a:noFill/>
          <a:ln>
            <a:noFill/>
          </a:ln>
        </p:spPr>
        <p:txBody>
          <a:bodyPr anchorCtr="0" anchor="t" bIns="0" lIns="82275" spcFirstLastPara="1" rIns="91425" wrap="square" tIns="45700">
            <a:normAutofit/>
          </a:bodyPr>
          <a:lstStyle>
            <a:lvl1pPr indent="-228600" lvl="0" marL="457200" algn="l">
              <a:spcBef>
                <a:spcPts val="700"/>
              </a:spcBef>
              <a:spcAft>
                <a:spcPts val="0"/>
              </a:spcAft>
              <a:buSzPts val="1900"/>
              <a:buNone/>
              <a:defRPr sz="2000">
                <a:solidFill>
                  <a:schemeClr val="lt1"/>
                </a:solidFill>
              </a:defRPr>
            </a:lvl1pPr>
            <a:lvl2pPr indent="-228600" lvl="1" marL="914400" algn="l">
              <a:spcBef>
                <a:spcPts val="360"/>
              </a:spcBef>
              <a:spcAft>
                <a:spcPts val="0"/>
              </a:spcAft>
              <a:buSzPts val="1620"/>
              <a:buNone/>
              <a:defRPr sz="1800">
                <a:solidFill>
                  <a:schemeClr val="lt1"/>
                </a:solidFill>
              </a:defRPr>
            </a:lvl2pPr>
            <a:lvl3pPr indent="-228600" lvl="2" marL="1371600" algn="l">
              <a:spcBef>
                <a:spcPts val="320"/>
              </a:spcBef>
              <a:spcAft>
                <a:spcPts val="0"/>
              </a:spcAft>
              <a:buSzPts val="1600"/>
              <a:buNone/>
              <a:defRPr sz="1600">
                <a:solidFill>
                  <a:schemeClr val="lt1"/>
                </a:solidFill>
              </a:defRPr>
            </a:lvl3pPr>
            <a:lvl4pPr indent="-228600" lvl="3" marL="1828800" algn="l">
              <a:spcBef>
                <a:spcPts val="280"/>
              </a:spcBef>
              <a:spcAft>
                <a:spcPts val="0"/>
              </a:spcAft>
              <a:buSzPts val="140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2" name="Google Shape;62;p16"/>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6"/>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6"/>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65" name="Google Shape;65;p16"/>
          <p:cNvSpPr/>
          <p:nvPr/>
        </p:nvSpPr>
        <p:spPr>
          <a:xfrm>
            <a:off x="363160" y="402264"/>
            <a:ext cx="8503920" cy="886265"/>
          </a:xfrm>
          <a:prstGeom prst="rect">
            <a:avLst/>
          </a:prstGeom>
          <a:solidFill>
            <a:srgbClr val="566885">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66" name="Google Shape;66;p16"/>
          <p:cNvSpPr txBox="1"/>
          <p:nvPr>
            <p:ph type="title"/>
          </p:nvPr>
        </p:nvSpPr>
        <p:spPr>
          <a:xfrm>
            <a:off x="706902" y="512064"/>
            <a:ext cx="8156448" cy="777240"/>
          </a:xfrm>
          <a:prstGeom prst="rect">
            <a:avLst/>
          </a:prstGeom>
          <a:noFill/>
          <a:ln>
            <a:noFill/>
          </a:ln>
        </p:spPr>
        <p:txBody>
          <a:bodyPr anchorCtr="0" anchor="t" bIns="45700" lIns="91425" spcFirstLastPara="1" rIns="91425" wrap="square" tIns="64000">
            <a:noAutofit/>
          </a:bodyPr>
          <a:lstStyle>
            <a:lvl1pPr lvl="0" algn="l">
              <a:spcBef>
                <a:spcPts val="0"/>
              </a:spcBef>
              <a:spcAft>
                <a:spcPts val="0"/>
              </a:spcAft>
              <a:buClr>
                <a:srgbClr val="C1EDFF"/>
              </a:buClr>
              <a:buSzPts val="3800"/>
              <a:buFont typeface="Consolas"/>
              <a:buNone/>
              <a:defRPr b="0" sz="3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6"/>
          <p:cNvSpPr/>
          <p:nvPr/>
        </p:nvSpPr>
        <p:spPr>
          <a:xfrm flipH="1">
            <a:off x="371538" y="680477"/>
            <a:ext cx="27432"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68" name="Google Shape;68;p16"/>
          <p:cNvSpPr/>
          <p:nvPr/>
        </p:nvSpPr>
        <p:spPr>
          <a:xfrm flipH="1">
            <a:off x="411109" y="680477"/>
            <a:ext cx="27432"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69" name="Google Shape;69;p16"/>
          <p:cNvSpPr/>
          <p:nvPr/>
        </p:nvSpPr>
        <p:spPr>
          <a:xfrm flipH="1">
            <a:off x="448450"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70" name="Google Shape;70;p16"/>
          <p:cNvSpPr/>
          <p:nvPr/>
        </p:nvSpPr>
        <p:spPr>
          <a:xfrm flipH="1">
            <a:off x="476702"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71" name="Google Shape;71;p16"/>
          <p:cNvSpPr/>
          <p:nvPr/>
        </p:nvSpPr>
        <p:spPr>
          <a:xfrm>
            <a:off x="500478" y="680477"/>
            <a:ext cx="36576"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72" name="Shape 72"/>
        <p:cNvGrpSpPr/>
        <p:nvPr/>
      </p:nvGrpSpPr>
      <p:grpSpPr>
        <a:xfrm>
          <a:off x="0" y="0"/>
          <a:ext cx="0" cy="0"/>
          <a:chOff x="0" y="0"/>
          <a:chExt cx="0" cy="0"/>
        </a:xfrm>
      </p:grpSpPr>
      <p:sp>
        <p:nvSpPr>
          <p:cNvPr id="73" name="Google Shape;73;p17"/>
          <p:cNvSpPr txBox="1"/>
          <p:nvPr>
            <p:ph type="title"/>
          </p:nvPr>
        </p:nvSpPr>
        <p:spPr>
          <a:xfrm>
            <a:off x="457200" y="512064"/>
            <a:ext cx="82296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1ED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7"/>
          <p:cNvSpPr txBox="1"/>
          <p:nvPr>
            <p:ph idx="1" type="body"/>
          </p:nvPr>
        </p:nvSpPr>
        <p:spPr>
          <a:xfrm>
            <a:off x="464344" y="1770501"/>
            <a:ext cx="4038600" cy="4525963"/>
          </a:xfrm>
          <a:prstGeom prst="rect">
            <a:avLst/>
          </a:prstGeom>
          <a:noFill/>
          <a:ln>
            <a:noFill/>
          </a:ln>
        </p:spPr>
        <p:txBody>
          <a:bodyPr anchorCtr="0" anchor="t" bIns="45700" lIns="91425" spcFirstLastPara="1" rIns="91425" wrap="square" tIns="45700">
            <a:normAutofit/>
          </a:bodyPr>
          <a:lstStyle>
            <a:lvl1pPr indent="-397510" lvl="0" marL="457200" algn="l">
              <a:spcBef>
                <a:spcPts val="700"/>
              </a:spcBef>
              <a:spcAft>
                <a:spcPts val="0"/>
              </a:spcAft>
              <a:buSzPts val="2660"/>
              <a:buChar char="▪"/>
              <a:defRPr sz="2800"/>
            </a:lvl1pPr>
            <a:lvl2pPr indent="-365760" lvl="1" marL="914400" algn="l">
              <a:spcBef>
                <a:spcPts val="480"/>
              </a:spcBef>
              <a:spcAft>
                <a:spcPts val="0"/>
              </a:spcAft>
              <a:buSzPts val="216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5" name="Google Shape;75;p17"/>
          <p:cNvSpPr txBox="1"/>
          <p:nvPr>
            <p:ph idx="2" type="body"/>
          </p:nvPr>
        </p:nvSpPr>
        <p:spPr>
          <a:xfrm>
            <a:off x="4655344" y="1770501"/>
            <a:ext cx="4038600" cy="4525963"/>
          </a:xfrm>
          <a:prstGeom prst="rect">
            <a:avLst/>
          </a:prstGeom>
          <a:noFill/>
          <a:ln>
            <a:noFill/>
          </a:ln>
        </p:spPr>
        <p:txBody>
          <a:bodyPr anchorCtr="0" anchor="t" bIns="45700" lIns="91425" spcFirstLastPara="1" rIns="91425" wrap="square" tIns="45700">
            <a:normAutofit/>
          </a:bodyPr>
          <a:lstStyle>
            <a:lvl1pPr indent="-397510" lvl="0" marL="457200" algn="l">
              <a:spcBef>
                <a:spcPts val="700"/>
              </a:spcBef>
              <a:spcAft>
                <a:spcPts val="0"/>
              </a:spcAft>
              <a:buSzPts val="2660"/>
              <a:buChar char="▪"/>
              <a:defRPr sz="2800"/>
            </a:lvl1pPr>
            <a:lvl2pPr indent="-365760" lvl="1" marL="914400" algn="l">
              <a:spcBef>
                <a:spcPts val="480"/>
              </a:spcBef>
              <a:spcAft>
                <a:spcPts val="0"/>
              </a:spcAft>
              <a:buSzPts val="216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6" name="Google Shape;76;p17"/>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79" name="Shape 79"/>
        <p:cNvGrpSpPr/>
        <p:nvPr/>
      </p:nvGrpSpPr>
      <p:grpSpPr>
        <a:xfrm>
          <a:off x="0" y="0"/>
          <a:ext cx="0" cy="0"/>
          <a:chOff x="0" y="0"/>
          <a:chExt cx="0" cy="0"/>
        </a:xfrm>
      </p:grpSpPr>
      <p:sp>
        <p:nvSpPr>
          <p:cNvPr id="80" name="Google Shape;80;p18"/>
          <p:cNvSpPr/>
          <p:nvPr/>
        </p:nvSpPr>
        <p:spPr>
          <a:xfrm>
            <a:off x="0" y="402265"/>
            <a:ext cx="8867080" cy="886265"/>
          </a:xfrm>
          <a:prstGeom prst="rect">
            <a:avLst/>
          </a:prstGeom>
          <a:solidFill>
            <a:srgbClr val="566885">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81" name="Google Shape;81;p18"/>
          <p:cNvSpPr txBox="1"/>
          <p:nvPr>
            <p:ph type="title"/>
          </p:nvPr>
        </p:nvSpPr>
        <p:spPr>
          <a:xfrm>
            <a:off x="504824" y="512064"/>
            <a:ext cx="77724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1EDFF"/>
              </a:buClr>
              <a:buSzPts val="4000"/>
              <a:buFont typeface="Consolas"/>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8"/>
          <p:cNvSpPr txBox="1"/>
          <p:nvPr>
            <p:ph idx="1" type="body"/>
          </p:nvPr>
        </p:nvSpPr>
        <p:spPr>
          <a:xfrm>
            <a:off x="457200" y="1809750"/>
            <a:ext cx="4040188" cy="639762"/>
          </a:xfrm>
          <a:prstGeom prst="rect">
            <a:avLst/>
          </a:prstGeom>
          <a:no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2280"/>
              <a:buNone/>
              <a:defRPr b="1" sz="2400">
                <a:solidFill>
                  <a:schemeClr val="accent2"/>
                </a:solidFill>
              </a:defRPr>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18"/>
          <p:cNvSpPr txBox="1"/>
          <p:nvPr>
            <p:ph idx="2" type="body"/>
          </p:nvPr>
        </p:nvSpPr>
        <p:spPr>
          <a:xfrm>
            <a:off x="4645025" y="1809750"/>
            <a:ext cx="4041775" cy="639762"/>
          </a:xfrm>
          <a:prstGeom prst="rect">
            <a:avLst/>
          </a:prstGeom>
          <a:no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2280"/>
              <a:buNone/>
              <a:defRPr b="1" sz="2400">
                <a:solidFill>
                  <a:schemeClr val="accent2"/>
                </a:solidFill>
              </a:defRPr>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4" name="Google Shape;84;p18"/>
          <p:cNvSpPr txBox="1"/>
          <p:nvPr>
            <p:ph idx="3" type="body"/>
          </p:nvPr>
        </p:nvSpPr>
        <p:spPr>
          <a:xfrm>
            <a:off x="457200" y="2459037"/>
            <a:ext cx="4040188" cy="3959352"/>
          </a:xfrm>
          <a:prstGeom prst="rect">
            <a:avLst/>
          </a:prstGeom>
          <a:noFill/>
          <a:ln>
            <a:noFill/>
          </a:ln>
        </p:spPr>
        <p:txBody>
          <a:bodyPr anchorCtr="0" anchor="t" bIns="45700" lIns="91425" spcFirstLastPara="1" rIns="91425" wrap="square" tIns="45700">
            <a:normAutofit/>
          </a:bodyPr>
          <a:lstStyle>
            <a:lvl1pPr indent="-373380" lvl="0" marL="457200" algn="l">
              <a:spcBef>
                <a:spcPts val="700"/>
              </a:spcBef>
              <a:spcAft>
                <a:spcPts val="0"/>
              </a:spcAft>
              <a:buSzPts val="2280"/>
              <a:buChar char="▪"/>
              <a:defRPr sz="2400"/>
            </a:lvl1pPr>
            <a:lvl2pPr indent="-342900" lvl="1" marL="914400" algn="l">
              <a:spcBef>
                <a:spcPts val="400"/>
              </a:spcBef>
              <a:spcAft>
                <a:spcPts val="0"/>
              </a:spcAft>
              <a:buSzPts val="18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5" name="Google Shape;85;p18"/>
          <p:cNvSpPr txBox="1"/>
          <p:nvPr>
            <p:ph idx="4" type="body"/>
          </p:nvPr>
        </p:nvSpPr>
        <p:spPr>
          <a:xfrm>
            <a:off x="4645025" y="2459037"/>
            <a:ext cx="4041775" cy="3959352"/>
          </a:xfrm>
          <a:prstGeom prst="rect">
            <a:avLst/>
          </a:prstGeom>
          <a:noFill/>
          <a:ln>
            <a:noFill/>
          </a:ln>
        </p:spPr>
        <p:txBody>
          <a:bodyPr anchorCtr="0" anchor="t" bIns="45700" lIns="91425" spcFirstLastPara="1" rIns="91425" wrap="square" tIns="45700">
            <a:normAutofit/>
          </a:bodyPr>
          <a:lstStyle>
            <a:lvl1pPr indent="-373380" lvl="0" marL="457200" algn="l">
              <a:spcBef>
                <a:spcPts val="700"/>
              </a:spcBef>
              <a:spcAft>
                <a:spcPts val="0"/>
              </a:spcAft>
              <a:buSzPts val="2280"/>
              <a:buChar char="▪"/>
              <a:defRPr sz="2400"/>
            </a:lvl1pPr>
            <a:lvl2pPr indent="-342900" lvl="1" marL="914400" algn="l">
              <a:spcBef>
                <a:spcPts val="400"/>
              </a:spcBef>
              <a:spcAft>
                <a:spcPts val="0"/>
              </a:spcAft>
              <a:buSzPts val="18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6" name="Google Shape;86;p18"/>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8"/>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8"/>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89" name="Google Shape;89;p18"/>
          <p:cNvSpPr/>
          <p:nvPr/>
        </p:nvSpPr>
        <p:spPr>
          <a:xfrm>
            <a:off x="87790" y="680477"/>
            <a:ext cx="45720"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0" name="Google Shape;90;p18"/>
          <p:cNvSpPr/>
          <p:nvPr/>
        </p:nvSpPr>
        <p:spPr>
          <a:xfrm>
            <a:off x="47305" y="680477"/>
            <a:ext cx="27432"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1" name="Google Shape;91;p18"/>
          <p:cNvSpPr/>
          <p:nvPr/>
        </p:nvSpPr>
        <p:spPr>
          <a:xfrm>
            <a:off x="28252" y="680477"/>
            <a:ext cx="9144"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2" name="Google Shape;92;p18"/>
          <p:cNvSpPr/>
          <p:nvPr/>
        </p:nvSpPr>
        <p:spPr>
          <a:xfrm>
            <a:off x="0" y="680477"/>
            <a:ext cx="9144"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3" name="Google Shape;93;p18"/>
          <p:cNvSpPr/>
          <p:nvPr/>
        </p:nvSpPr>
        <p:spPr>
          <a:xfrm flipH="1">
            <a:off x="149770" y="680477"/>
            <a:ext cx="27432"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4" name="Google Shape;94;p18"/>
          <p:cNvSpPr/>
          <p:nvPr/>
        </p:nvSpPr>
        <p:spPr>
          <a:xfrm flipH="1">
            <a:off x="189341" y="680477"/>
            <a:ext cx="27432"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5" name="Google Shape;95;p18"/>
          <p:cNvSpPr/>
          <p:nvPr/>
        </p:nvSpPr>
        <p:spPr>
          <a:xfrm flipH="1">
            <a:off x="226682" y="680477"/>
            <a:ext cx="9144"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6" name="Google Shape;96;p18"/>
          <p:cNvSpPr/>
          <p:nvPr/>
        </p:nvSpPr>
        <p:spPr>
          <a:xfrm flipH="1">
            <a:off x="254934" y="680477"/>
            <a:ext cx="9144"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7" name="Google Shape;97;p18"/>
          <p:cNvSpPr/>
          <p:nvPr/>
        </p:nvSpPr>
        <p:spPr>
          <a:xfrm>
            <a:off x="278710" y="680477"/>
            <a:ext cx="36576"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8" name="Shape 98"/>
        <p:cNvGrpSpPr/>
        <p:nvPr/>
      </p:nvGrpSpPr>
      <p:grpSpPr>
        <a:xfrm>
          <a:off x="0" y="0"/>
          <a:ext cx="0" cy="0"/>
          <a:chOff x="0" y="0"/>
          <a:chExt cx="0" cy="0"/>
        </a:xfrm>
      </p:grpSpPr>
      <p:sp>
        <p:nvSpPr>
          <p:cNvPr id="99" name="Google Shape;99;p19"/>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1EDFF"/>
              </a:buClr>
              <a:buSzPts val="4000"/>
              <a:buFont typeface="Consolas"/>
              <a:buNone/>
              <a:defRPr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9"/>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9"/>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9"/>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03" name="Shape 103"/>
        <p:cNvGrpSpPr/>
        <p:nvPr/>
      </p:nvGrpSpPr>
      <p:grpSpPr>
        <a:xfrm>
          <a:off x="0" y="0"/>
          <a:ext cx="0" cy="0"/>
          <a:chOff x="0" y="0"/>
          <a:chExt cx="0" cy="0"/>
        </a:xfrm>
      </p:grpSpPr>
      <p:sp>
        <p:nvSpPr>
          <p:cNvPr id="104" name="Google Shape;104;p20"/>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0"/>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0"/>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7" name="Shape 107"/>
        <p:cNvGrpSpPr/>
        <p:nvPr/>
      </p:nvGrpSpPr>
      <p:grpSpPr>
        <a:xfrm>
          <a:off x="0" y="0"/>
          <a:ext cx="0" cy="0"/>
          <a:chOff x="0" y="0"/>
          <a:chExt cx="0" cy="0"/>
        </a:xfrm>
      </p:grpSpPr>
      <p:sp>
        <p:nvSpPr>
          <p:cNvPr id="108" name="Google Shape;108;p21"/>
          <p:cNvSpPr txBox="1"/>
          <p:nvPr>
            <p:ph type="title"/>
          </p:nvPr>
        </p:nvSpPr>
        <p:spPr>
          <a:xfrm>
            <a:off x="685800" y="273050"/>
            <a:ext cx="8229600" cy="11620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C1EDFF"/>
              </a:buClr>
              <a:buSzPts val="3600"/>
              <a:buFont typeface="Consolas"/>
              <a:buNone/>
              <a:defRPr b="0"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21"/>
          <p:cNvSpPr txBox="1"/>
          <p:nvPr>
            <p:ph idx="1" type="body"/>
          </p:nvPr>
        </p:nvSpPr>
        <p:spPr>
          <a:xfrm>
            <a:off x="685800" y="1435100"/>
            <a:ext cx="2514600" cy="4572000"/>
          </a:xfrm>
          <a:prstGeom prst="rect">
            <a:avLst/>
          </a:prstGeom>
          <a:noFill/>
          <a:ln>
            <a:noFill/>
          </a:ln>
        </p:spPr>
        <p:txBody>
          <a:bodyPr anchorCtr="0" anchor="t" bIns="45700" lIns="91425" spcFirstLastPara="1" rIns="91425" wrap="square" tIns="45700">
            <a:normAutofit/>
          </a:bodyPr>
          <a:lstStyle>
            <a:lvl1pPr indent="-228600" lvl="0" marL="457200" algn="l">
              <a:spcBef>
                <a:spcPts val="700"/>
              </a:spcBef>
              <a:spcAft>
                <a:spcPts val="0"/>
              </a:spcAft>
              <a:buSzPts val="1710"/>
              <a:buNone/>
              <a:defRPr sz="1800"/>
            </a:lvl1pPr>
            <a:lvl2pPr indent="-228600" lvl="1" marL="914400" algn="l">
              <a:spcBef>
                <a:spcPts val="240"/>
              </a:spcBef>
              <a:spcAft>
                <a:spcPts val="0"/>
              </a:spcAft>
              <a:buSzPts val="108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0" name="Google Shape;110;p21"/>
          <p:cNvSpPr txBox="1"/>
          <p:nvPr>
            <p:ph idx="2" type="body"/>
          </p:nvPr>
        </p:nvSpPr>
        <p:spPr>
          <a:xfrm>
            <a:off x="3429000" y="1435100"/>
            <a:ext cx="5486400" cy="4572000"/>
          </a:xfrm>
          <a:prstGeom prst="rect">
            <a:avLst/>
          </a:prstGeom>
          <a:noFill/>
          <a:ln>
            <a:noFill/>
          </a:ln>
        </p:spPr>
        <p:txBody>
          <a:bodyPr anchorCtr="0" anchor="t" bIns="45700" lIns="91425" spcFirstLastPara="1" rIns="91425" wrap="square" tIns="45700">
            <a:normAutofit/>
          </a:bodyPr>
          <a:lstStyle>
            <a:lvl1pPr indent="-421640" lvl="0" marL="457200" algn="l">
              <a:spcBef>
                <a:spcPts val="700"/>
              </a:spcBef>
              <a:spcAft>
                <a:spcPts val="0"/>
              </a:spcAft>
              <a:buSzPts val="3040"/>
              <a:buChar char="▪"/>
              <a:defRPr sz="3200"/>
            </a:lvl1pPr>
            <a:lvl2pPr indent="-388619" lvl="1" marL="914400" algn="l">
              <a:spcBef>
                <a:spcPts val="560"/>
              </a:spcBef>
              <a:spcAft>
                <a:spcPts val="0"/>
              </a:spcAft>
              <a:buSzPts val="252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1" name="Google Shape;111;p21"/>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1"/>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1"/>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4" name="Shape 114"/>
        <p:cNvGrpSpPr/>
        <p:nvPr/>
      </p:nvGrpSpPr>
      <p:grpSpPr>
        <a:xfrm>
          <a:off x="0" y="0"/>
          <a:ext cx="0" cy="0"/>
          <a:chOff x="0" y="0"/>
          <a:chExt cx="0" cy="0"/>
        </a:xfrm>
      </p:grpSpPr>
      <p:sp>
        <p:nvSpPr>
          <p:cNvPr id="115" name="Google Shape;115;p22"/>
          <p:cNvSpPr/>
          <p:nvPr/>
        </p:nvSpPr>
        <p:spPr>
          <a:xfrm>
            <a:off x="368032" y="0"/>
            <a:ext cx="8778240" cy="1878037"/>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cxnSp>
        <p:nvCxnSpPr>
          <p:cNvPr id="116" name="Google Shape;116;p22"/>
          <p:cNvCxnSpPr/>
          <p:nvPr/>
        </p:nvCxnSpPr>
        <p:spPr>
          <a:xfrm>
            <a:off x="363195" y="1885028"/>
            <a:ext cx="8782622" cy="0"/>
          </a:xfrm>
          <a:prstGeom prst="straightConnector1">
            <a:avLst/>
          </a:prstGeom>
          <a:noFill/>
          <a:ln cap="flat" cmpd="sng" w="19050">
            <a:solidFill>
              <a:srgbClr val="FFFFFF"/>
            </a:solidFill>
            <a:prstDash val="solid"/>
            <a:miter lim="800000"/>
            <a:headEnd len="sm" w="sm" type="none"/>
            <a:tailEnd len="sm" w="sm" type="none"/>
          </a:ln>
        </p:spPr>
      </p:cxnSp>
      <p:grpSp>
        <p:nvGrpSpPr>
          <p:cNvPr id="117" name="Google Shape;117;p22"/>
          <p:cNvGrpSpPr/>
          <p:nvPr/>
        </p:nvGrpSpPr>
        <p:grpSpPr>
          <a:xfrm rot="5400000">
            <a:off x="8514581" y="1219200"/>
            <a:ext cx="132763" cy="128466"/>
            <a:chOff x="6668087" y="1297746"/>
            <a:chExt cx="161840" cy="156602"/>
          </a:xfrm>
        </p:grpSpPr>
        <p:cxnSp>
          <p:nvCxnSpPr>
            <p:cNvPr id="118" name="Google Shape;118;p22"/>
            <p:cNvCxnSpPr/>
            <p:nvPr/>
          </p:nvCxnSpPr>
          <p:spPr>
            <a:xfrm rot="-5400000">
              <a:off x="6664064" y="1301769"/>
              <a:ext cx="88509" cy="80463"/>
            </a:xfrm>
            <a:prstGeom prst="straightConnector1">
              <a:avLst/>
            </a:prstGeom>
            <a:noFill/>
            <a:ln cap="rnd" cmpd="sng" w="25400">
              <a:solidFill>
                <a:srgbClr val="FFFFFF"/>
              </a:solidFill>
              <a:prstDash val="solid"/>
              <a:round/>
              <a:headEnd len="sm" w="sm" type="none"/>
              <a:tailEnd len="sm" w="sm" type="none"/>
            </a:ln>
          </p:spPr>
        </p:cxnSp>
        <p:cxnSp>
          <p:nvCxnSpPr>
            <p:cNvPr id="119" name="Google Shape;119;p22"/>
            <p:cNvCxnSpPr/>
            <p:nvPr/>
          </p:nvCxnSpPr>
          <p:spPr>
            <a:xfrm flipH="1" rot="5400000">
              <a:off x="6685888" y="1391257"/>
              <a:ext cx="125755" cy="427"/>
            </a:xfrm>
            <a:prstGeom prst="straightConnector1">
              <a:avLst/>
            </a:prstGeom>
            <a:noFill/>
            <a:ln cap="rnd" cmpd="sng" w="25400">
              <a:solidFill>
                <a:srgbClr val="FFFFFF"/>
              </a:solidFill>
              <a:prstDash val="solid"/>
              <a:round/>
              <a:headEnd len="sm" w="sm" type="none"/>
              <a:tailEnd len="sm" w="sm" type="none"/>
            </a:ln>
          </p:spPr>
        </p:cxnSp>
        <p:cxnSp>
          <p:nvCxnSpPr>
            <p:cNvPr id="120" name="Google Shape;120;p22"/>
            <p:cNvCxnSpPr/>
            <p:nvPr/>
          </p:nvCxnSpPr>
          <p:spPr>
            <a:xfrm flipH="1" rot="5400000">
              <a:off x="6744524" y="1300853"/>
              <a:ext cx="88509" cy="82296"/>
            </a:xfrm>
            <a:prstGeom prst="straightConnector1">
              <a:avLst/>
            </a:prstGeom>
            <a:noFill/>
            <a:ln cap="rnd" cmpd="sng" w="25400">
              <a:solidFill>
                <a:srgbClr val="FFFFFF"/>
              </a:solidFill>
              <a:prstDash val="solid"/>
              <a:round/>
              <a:headEnd len="sm" w="sm" type="none"/>
              <a:tailEnd len="sm" w="sm" type="none"/>
            </a:ln>
          </p:spPr>
        </p:cxnSp>
      </p:grpSp>
      <p:sp>
        <p:nvSpPr>
          <p:cNvPr id="121" name="Google Shape;121;p22"/>
          <p:cNvSpPr txBox="1"/>
          <p:nvPr>
            <p:ph type="title"/>
          </p:nvPr>
        </p:nvSpPr>
        <p:spPr>
          <a:xfrm>
            <a:off x="914400" y="441251"/>
            <a:ext cx="6858000" cy="701749"/>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C1EDFF"/>
              </a:buClr>
              <a:buSzPts val="2100"/>
              <a:buFont typeface="Consolas"/>
              <a:buNone/>
              <a:defRPr b="0" sz="2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22"/>
          <p:cNvSpPr/>
          <p:nvPr>
            <p:ph idx="2" type="pic"/>
          </p:nvPr>
        </p:nvSpPr>
        <p:spPr>
          <a:xfrm>
            <a:off x="368032" y="1893781"/>
            <a:ext cx="8778240" cy="4960144"/>
          </a:xfrm>
          <a:prstGeom prst="rect">
            <a:avLst/>
          </a:prstGeom>
          <a:solidFill>
            <a:schemeClr val="dk2"/>
          </a:solidFill>
          <a:ln>
            <a:noFill/>
          </a:ln>
        </p:spPr>
      </p:sp>
      <p:sp>
        <p:nvSpPr>
          <p:cNvPr id="123" name="Google Shape;123;p22"/>
          <p:cNvSpPr txBox="1"/>
          <p:nvPr>
            <p:ph idx="1" type="body"/>
          </p:nvPr>
        </p:nvSpPr>
        <p:spPr>
          <a:xfrm>
            <a:off x="914400" y="1150144"/>
            <a:ext cx="6858000" cy="685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330"/>
              <a:buNone/>
              <a:defRPr sz="1400">
                <a:solidFill>
                  <a:srgbClr val="FFFFFF"/>
                </a:solidFill>
              </a:defRPr>
            </a:lvl1pPr>
            <a:lvl2pPr indent="-297180" lvl="1" marL="914400" algn="l">
              <a:spcBef>
                <a:spcPts val="240"/>
              </a:spcBef>
              <a:spcAft>
                <a:spcPts val="0"/>
              </a:spcAft>
              <a:buSzPts val="1080"/>
              <a:buChar char="🢭"/>
              <a:defRPr sz="1200"/>
            </a:lvl2pPr>
            <a:lvl3pPr indent="-292100" lvl="2" marL="1371600" algn="l">
              <a:spcBef>
                <a:spcPts val="200"/>
              </a:spcBef>
              <a:spcAft>
                <a:spcPts val="0"/>
              </a:spcAft>
              <a:buSzPts val="1000"/>
              <a:buChar char="■"/>
              <a:defRPr sz="1000"/>
            </a:lvl3pPr>
            <a:lvl4pPr indent="-285750" lvl="3" marL="1828800" algn="l">
              <a:spcBef>
                <a:spcPts val="180"/>
              </a:spcBef>
              <a:spcAft>
                <a:spcPts val="0"/>
              </a:spcAft>
              <a:buSzPts val="900"/>
              <a:buChar char="🢝"/>
              <a:defRPr sz="900"/>
            </a:lvl4pPr>
            <a:lvl5pPr indent="-285750" lvl="4" marL="2286000" algn="l">
              <a:spcBef>
                <a:spcPts val="180"/>
              </a:spcBef>
              <a:spcAft>
                <a:spcPts val="0"/>
              </a:spcAft>
              <a:buSzPts val="900"/>
              <a:buChar char="●"/>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grpSp>
        <p:nvGrpSpPr>
          <p:cNvPr id="124" name="Google Shape;124;p22"/>
          <p:cNvGrpSpPr/>
          <p:nvPr/>
        </p:nvGrpSpPr>
        <p:grpSpPr>
          <a:xfrm rot="5400000">
            <a:off x="8666981" y="1371600"/>
            <a:ext cx="132763" cy="128466"/>
            <a:chOff x="6668087" y="1297746"/>
            <a:chExt cx="161840" cy="156602"/>
          </a:xfrm>
        </p:grpSpPr>
        <p:cxnSp>
          <p:nvCxnSpPr>
            <p:cNvPr id="125" name="Google Shape;125;p22"/>
            <p:cNvCxnSpPr/>
            <p:nvPr/>
          </p:nvCxnSpPr>
          <p:spPr>
            <a:xfrm rot="-5400000">
              <a:off x="6664064" y="1301769"/>
              <a:ext cx="88509" cy="80463"/>
            </a:xfrm>
            <a:prstGeom prst="straightConnector1">
              <a:avLst/>
            </a:prstGeom>
            <a:noFill/>
            <a:ln cap="rnd" cmpd="sng" w="25400">
              <a:solidFill>
                <a:srgbClr val="FFFFFF"/>
              </a:solidFill>
              <a:prstDash val="solid"/>
              <a:round/>
              <a:headEnd len="sm" w="sm" type="none"/>
              <a:tailEnd len="sm" w="sm" type="none"/>
            </a:ln>
          </p:spPr>
        </p:cxnSp>
        <p:cxnSp>
          <p:nvCxnSpPr>
            <p:cNvPr id="126" name="Google Shape;126;p22"/>
            <p:cNvCxnSpPr/>
            <p:nvPr/>
          </p:nvCxnSpPr>
          <p:spPr>
            <a:xfrm flipH="1" rot="5400000">
              <a:off x="6685888" y="1391257"/>
              <a:ext cx="125755" cy="427"/>
            </a:xfrm>
            <a:prstGeom prst="straightConnector1">
              <a:avLst/>
            </a:prstGeom>
            <a:noFill/>
            <a:ln cap="rnd" cmpd="sng" w="25400">
              <a:solidFill>
                <a:srgbClr val="FFFFFF"/>
              </a:solidFill>
              <a:prstDash val="solid"/>
              <a:round/>
              <a:headEnd len="sm" w="sm" type="none"/>
              <a:tailEnd len="sm" w="sm" type="none"/>
            </a:ln>
          </p:spPr>
        </p:cxnSp>
        <p:cxnSp>
          <p:nvCxnSpPr>
            <p:cNvPr id="127" name="Google Shape;127;p22"/>
            <p:cNvCxnSpPr/>
            <p:nvPr/>
          </p:nvCxnSpPr>
          <p:spPr>
            <a:xfrm flipH="1" rot="5400000">
              <a:off x="6744524" y="1300853"/>
              <a:ext cx="88509" cy="82296"/>
            </a:xfrm>
            <a:prstGeom prst="straightConnector1">
              <a:avLst/>
            </a:prstGeom>
            <a:noFill/>
            <a:ln cap="rnd" cmpd="sng" w="25400">
              <a:solidFill>
                <a:srgbClr val="FFFFFF"/>
              </a:solidFill>
              <a:prstDash val="solid"/>
              <a:round/>
              <a:headEnd len="sm" w="sm" type="none"/>
              <a:tailEnd len="sm" w="sm" type="none"/>
            </a:ln>
          </p:spPr>
        </p:cxnSp>
      </p:grpSp>
      <p:grpSp>
        <p:nvGrpSpPr>
          <p:cNvPr id="128" name="Google Shape;128;p22"/>
          <p:cNvGrpSpPr/>
          <p:nvPr/>
        </p:nvGrpSpPr>
        <p:grpSpPr>
          <a:xfrm rot="5400000">
            <a:off x="8320088" y="1474763"/>
            <a:ext cx="132763" cy="128466"/>
            <a:chOff x="6668087" y="1297746"/>
            <a:chExt cx="161840" cy="156602"/>
          </a:xfrm>
        </p:grpSpPr>
        <p:cxnSp>
          <p:nvCxnSpPr>
            <p:cNvPr id="129" name="Google Shape;129;p22"/>
            <p:cNvCxnSpPr/>
            <p:nvPr/>
          </p:nvCxnSpPr>
          <p:spPr>
            <a:xfrm rot="-5400000">
              <a:off x="6664064" y="1301769"/>
              <a:ext cx="88509" cy="80463"/>
            </a:xfrm>
            <a:prstGeom prst="straightConnector1">
              <a:avLst/>
            </a:prstGeom>
            <a:noFill/>
            <a:ln cap="rnd" cmpd="sng" w="25400">
              <a:solidFill>
                <a:srgbClr val="FFFFFF"/>
              </a:solidFill>
              <a:prstDash val="solid"/>
              <a:round/>
              <a:headEnd len="sm" w="sm" type="none"/>
              <a:tailEnd len="sm" w="sm" type="none"/>
            </a:ln>
          </p:spPr>
        </p:cxnSp>
        <p:cxnSp>
          <p:nvCxnSpPr>
            <p:cNvPr id="130" name="Google Shape;130;p22"/>
            <p:cNvCxnSpPr/>
            <p:nvPr/>
          </p:nvCxnSpPr>
          <p:spPr>
            <a:xfrm flipH="1" rot="5400000">
              <a:off x="6685888" y="1391257"/>
              <a:ext cx="125755" cy="427"/>
            </a:xfrm>
            <a:prstGeom prst="straightConnector1">
              <a:avLst/>
            </a:prstGeom>
            <a:noFill/>
            <a:ln cap="rnd" cmpd="sng" w="25400">
              <a:solidFill>
                <a:srgbClr val="FFFFFF"/>
              </a:solidFill>
              <a:prstDash val="solid"/>
              <a:round/>
              <a:headEnd len="sm" w="sm" type="none"/>
              <a:tailEnd len="sm" w="sm" type="none"/>
            </a:ln>
          </p:spPr>
        </p:cxnSp>
        <p:cxnSp>
          <p:nvCxnSpPr>
            <p:cNvPr id="131" name="Google Shape;131;p22"/>
            <p:cNvCxnSpPr/>
            <p:nvPr/>
          </p:nvCxnSpPr>
          <p:spPr>
            <a:xfrm flipH="1" rot="5400000">
              <a:off x="6744524" y="1300853"/>
              <a:ext cx="88509" cy="82296"/>
            </a:xfrm>
            <a:prstGeom prst="straightConnector1">
              <a:avLst/>
            </a:prstGeom>
            <a:noFill/>
            <a:ln cap="rnd" cmpd="sng" w="25400">
              <a:solidFill>
                <a:srgbClr val="FFFFFF"/>
              </a:solidFill>
              <a:prstDash val="solid"/>
              <a:round/>
              <a:headEnd len="sm" w="sm" type="none"/>
              <a:tailEnd len="sm" w="sm" type="none"/>
            </a:ln>
          </p:spPr>
        </p:cxnSp>
      </p:grpSp>
      <p:sp>
        <p:nvSpPr>
          <p:cNvPr id="132" name="Google Shape;132;p22"/>
          <p:cNvSpPr txBox="1"/>
          <p:nvPr>
            <p:ph idx="10" type="dt"/>
          </p:nvPr>
        </p:nvSpPr>
        <p:spPr>
          <a:xfrm>
            <a:off x="6477000" y="55499"/>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2"/>
          <p:cNvSpPr txBox="1"/>
          <p:nvPr>
            <p:ph idx="11" type="ftr"/>
          </p:nvPr>
        </p:nvSpPr>
        <p:spPr>
          <a:xfrm>
            <a:off x="914400" y="55499"/>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2"/>
          <p:cNvSpPr txBox="1"/>
          <p:nvPr>
            <p:ph idx="12" type="sldNum"/>
          </p:nvPr>
        </p:nvSpPr>
        <p:spPr>
          <a:xfrm>
            <a:off x="8610600" y="55499"/>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1"/>
            </a:gs>
            <a:gs pos="65000">
              <a:schemeClr val="dk1"/>
            </a:gs>
            <a:gs pos="100000">
              <a:srgbClr val="5676AA"/>
            </a:gs>
          </a:gsLst>
          <a:lin ang="5400000" scaled="0"/>
        </a:gradFill>
      </p:bgPr>
    </p:bg>
    <p:spTree>
      <p:nvGrpSpPr>
        <p:cNvPr id="9" name="Shape 9"/>
        <p:cNvGrpSpPr/>
        <p:nvPr/>
      </p:nvGrpSpPr>
      <p:grpSpPr>
        <a:xfrm>
          <a:off x="0" y="0"/>
          <a:ext cx="0" cy="0"/>
          <a:chOff x="0" y="0"/>
          <a:chExt cx="0" cy="0"/>
        </a:xfrm>
      </p:grpSpPr>
      <p:sp>
        <p:nvSpPr>
          <p:cNvPr id="10" name="Google Shape;10;p13"/>
          <p:cNvSpPr/>
          <p:nvPr/>
        </p:nvSpPr>
        <p:spPr>
          <a:xfrm>
            <a:off x="0" y="-1"/>
            <a:ext cx="365760" cy="685445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 name="Google Shape;11;p13"/>
          <p:cNvSpPr/>
          <p:nvPr/>
        </p:nvSpPr>
        <p:spPr>
          <a:xfrm>
            <a:off x="255291" y="5047394"/>
            <a:ext cx="73152" cy="16916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 name="Google Shape;12;p13"/>
          <p:cNvSpPr/>
          <p:nvPr/>
        </p:nvSpPr>
        <p:spPr>
          <a:xfrm>
            <a:off x="255291" y="4796819"/>
            <a:ext cx="73152" cy="2286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 name="Google Shape;13;p13"/>
          <p:cNvSpPr/>
          <p:nvPr/>
        </p:nvSpPr>
        <p:spPr>
          <a:xfrm>
            <a:off x="255291" y="4637685"/>
            <a:ext cx="73152" cy="1371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4" name="Google Shape;14;p13"/>
          <p:cNvSpPr/>
          <p:nvPr/>
        </p:nvSpPr>
        <p:spPr>
          <a:xfrm>
            <a:off x="255291" y="4542559"/>
            <a:ext cx="73152" cy="7315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5" name="Google Shape;15;p13"/>
          <p:cNvSpPr/>
          <p:nvPr/>
        </p:nvSpPr>
        <p:spPr>
          <a:xfrm>
            <a:off x="309558" y="680477"/>
            <a:ext cx="45720"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6" name="Google Shape;16;p13"/>
          <p:cNvSpPr/>
          <p:nvPr/>
        </p:nvSpPr>
        <p:spPr>
          <a:xfrm>
            <a:off x="269073" y="680477"/>
            <a:ext cx="27432"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7" name="Google Shape;17;p13"/>
          <p:cNvSpPr/>
          <p:nvPr/>
        </p:nvSpPr>
        <p:spPr>
          <a:xfrm>
            <a:off x="250020"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8" name="Google Shape;18;p13"/>
          <p:cNvSpPr/>
          <p:nvPr/>
        </p:nvSpPr>
        <p:spPr>
          <a:xfrm>
            <a:off x="221768"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9" name="Google Shape;19;p13"/>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C1EDFF"/>
              </a:buClr>
              <a:buSzPts val="4000"/>
              <a:buFont typeface="Consolas"/>
              <a:buNone/>
              <a:defRPr b="0" i="0" sz="4000" u="none" cap="none" strike="noStrike">
                <a:solidFill>
                  <a:srgbClr val="C1EDFF"/>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3"/>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lvl1pPr indent="-409575" lvl="0" marL="457200" marR="0" rtl="0" algn="l">
              <a:spcBef>
                <a:spcPts val="700"/>
              </a:spcBef>
              <a:spcAft>
                <a:spcPts val="0"/>
              </a:spcAft>
              <a:buClr>
                <a:schemeClr val="lt2"/>
              </a:buClr>
              <a:buSzPts val="2850"/>
              <a:buFont typeface="Noto Sans Symbols"/>
              <a:buChar char="▪"/>
              <a:defRPr b="0" i="0" sz="3000" u="none" cap="none" strike="noStrike">
                <a:solidFill>
                  <a:schemeClr val="lt1"/>
                </a:solidFill>
                <a:latin typeface="Corbel"/>
                <a:ea typeface="Corbel"/>
                <a:cs typeface="Corbel"/>
                <a:sym typeface="Corbel"/>
              </a:defRPr>
            </a:lvl1pPr>
            <a:lvl2pPr indent="-377190" lvl="1" marL="914400" marR="0" rtl="0" algn="l">
              <a:spcBef>
                <a:spcPts val="520"/>
              </a:spcBef>
              <a:spcAft>
                <a:spcPts val="0"/>
              </a:spcAft>
              <a:buClr>
                <a:schemeClr val="accent2"/>
              </a:buClr>
              <a:buSzPts val="2340"/>
              <a:buFont typeface="Noto Sans Symbols"/>
              <a:buChar char="🢭"/>
              <a:defRPr b="0" i="0" sz="2600" u="none" cap="none" strike="noStrike">
                <a:solidFill>
                  <a:schemeClr val="lt1"/>
                </a:solidFill>
                <a:latin typeface="Corbel"/>
                <a:ea typeface="Corbel"/>
                <a:cs typeface="Corbel"/>
                <a:sym typeface="Corbel"/>
              </a:defRPr>
            </a:lvl2pPr>
            <a:lvl3pPr indent="-381000" lvl="2" marL="1371600" marR="0" rtl="0" algn="l">
              <a:spcBef>
                <a:spcPts val="480"/>
              </a:spcBef>
              <a:spcAft>
                <a:spcPts val="0"/>
              </a:spcAft>
              <a:buClr>
                <a:schemeClr val="accent2"/>
              </a:buClr>
              <a:buSzPts val="2400"/>
              <a:buFont typeface="Noto Sans Symbols"/>
              <a:buChar char="■"/>
              <a:defRPr b="0" i="0" sz="2400" u="none" cap="none" strike="noStrike">
                <a:solidFill>
                  <a:schemeClr val="lt1"/>
                </a:solidFill>
                <a:latin typeface="Corbel"/>
                <a:ea typeface="Corbel"/>
                <a:cs typeface="Corbel"/>
                <a:sym typeface="Corbel"/>
              </a:defRPr>
            </a:lvl3pPr>
            <a:lvl4pPr indent="-368300" lvl="3" marL="1828800" marR="0" rtl="0" algn="l">
              <a:spcBef>
                <a:spcPts val="440"/>
              </a:spcBef>
              <a:spcAft>
                <a:spcPts val="0"/>
              </a:spcAft>
              <a:buClr>
                <a:schemeClr val="accent3"/>
              </a:buClr>
              <a:buSzPts val="2200"/>
              <a:buFont typeface="Noto Sans Symbols"/>
              <a:buChar char="🢝"/>
              <a:defRPr b="0" i="0" sz="2200" u="none" cap="none" strike="noStrike">
                <a:solidFill>
                  <a:schemeClr val="lt1"/>
                </a:solidFill>
                <a:latin typeface="Corbel"/>
                <a:ea typeface="Corbel"/>
                <a:cs typeface="Corbel"/>
                <a:sym typeface="Corbel"/>
              </a:defRPr>
            </a:lvl4pPr>
            <a:lvl5pPr indent="-355600" lvl="4" marL="2286000" marR="0" rtl="0" algn="l">
              <a:spcBef>
                <a:spcPts val="400"/>
              </a:spcBef>
              <a:spcAft>
                <a:spcPts val="0"/>
              </a:spcAft>
              <a:buClr>
                <a:schemeClr val="accent3"/>
              </a:buClr>
              <a:buSzPts val="2000"/>
              <a:buFont typeface="Noto Sans Symbols"/>
              <a:buChar char="●"/>
              <a:defRPr b="0" i="0" sz="2000" u="none" cap="none" strike="noStrike">
                <a:solidFill>
                  <a:schemeClr val="lt1"/>
                </a:solidFill>
                <a:latin typeface="Corbel"/>
                <a:ea typeface="Corbel"/>
                <a:cs typeface="Corbel"/>
                <a:sym typeface="Corbel"/>
              </a:defRPr>
            </a:lvl5pPr>
            <a:lvl6pPr indent="-342900" lvl="5" marL="27432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7pPr>
            <a:lvl8pPr indent="-330200" lvl="7" marL="36576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8pPr>
            <a:lvl9pPr indent="-330200" lvl="8" marL="41148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21" name="Google Shape;21;p13"/>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2"/>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22" name="Google Shape;22;p13"/>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lt2"/>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23" name="Google Shape;23;p13"/>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marR="0" rtl="0" algn="l">
              <a:spcBef>
                <a:spcPts val="0"/>
              </a:spcBef>
              <a:buNone/>
              <a:defRPr b="0" i="0" sz="1200" u="none" cap="none" strike="noStrike">
                <a:solidFill>
                  <a:schemeClr val="lt2"/>
                </a:solidFill>
                <a:latin typeface="Corbel"/>
                <a:ea typeface="Corbel"/>
                <a:cs typeface="Corbel"/>
                <a:sym typeface="Corbel"/>
              </a:defRPr>
            </a:lvl1pPr>
            <a:lvl2pPr indent="0" lvl="1" marL="0" marR="0" rtl="0" algn="l">
              <a:spcBef>
                <a:spcPts val="0"/>
              </a:spcBef>
              <a:buNone/>
              <a:defRPr b="0" i="0" sz="1200" u="none" cap="none" strike="noStrike">
                <a:solidFill>
                  <a:schemeClr val="lt2"/>
                </a:solidFill>
                <a:latin typeface="Corbel"/>
                <a:ea typeface="Corbel"/>
                <a:cs typeface="Corbel"/>
                <a:sym typeface="Corbel"/>
              </a:defRPr>
            </a:lvl2pPr>
            <a:lvl3pPr indent="0" lvl="2" marL="0" marR="0" rtl="0" algn="l">
              <a:spcBef>
                <a:spcPts val="0"/>
              </a:spcBef>
              <a:buNone/>
              <a:defRPr b="0" i="0" sz="1200" u="none" cap="none" strike="noStrike">
                <a:solidFill>
                  <a:schemeClr val="lt2"/>
                </a:solidFill>
                <a:latin typeface="Corbel"/>
                <a:ea typeface="Corbel"/>
                <a:cs typeface="Corbel"/>
                <a:sym typeface="Corbel"/>
              </a:defRPr>
            </a:lvl3pPr>
            <a:lvl4pPr indent="0" lvl="3" marL="0" marR="0" rtl="0" algn="l">
              <a:spcBef>
                <a:spcPts val="0"/>
              </a:spcBef>
              <a:buNone/>
              <a:defRPr b="0" i="0" sz="1200" u="none" cap="none" strike="noStrike">
                <a:solidFill>
                  <a:schemeClr val="lt2"/>
                </a:solidFill>
                <a:latin typeface="Corbel"/>
                <a:ea typeface="Corbel"/>
                <a:cs typeface="Corbel"/>
                <a:sym typeface="Corbel"/>
              </a:defRPr>
            </a:lvl4pPr>
            <a:lvl5pPr indent="0" lvl="4" marL="0" marR="0" rtl="0" algn="l">
              <a:spcBef>
                <a:spcPts val="0"/>
              </a:spcBef>
              <a:buNone/>
              <a:defRPr b="0" i="0" sz="1200" u="none" cap="none" strike="noStrike">
                <a:solidFill>
                  <a:schemeClr val="lt2"/>
                </a:solidFill>
                <a:latin typeface="Corbel"/>
                <a:ea typeface="Corbel"/>
                <a:cs typeface="Corbel"/>
                <a:sym typeface="Corbel"/>
              </a:defRPr>
            </a:lvl5pPr>
            <a:lvl6pPr indent="0" lvl="5" marL="0" marR="0" rtl="0" algn="l">
              <a:spcBef>
                <a:spcPts val="0"/>
              </a:spcBef>
              <a:buNone/>
              <a:defRPr b="0" i="0" sz="1200" u="none" cap="none" strike="noStrike">
                <a:solidFill>
                  <a:schemeClr val="lt2"/>
                </a:solidFill>
                <a:latin typeface="Corbel"/>
                <a:ea typeface="Corbel"/>
                <a:cs typeface="Corbel"/>
                <a:sym typeface="Corbel"/>
              </a:defRPr>
            </a:lvl6pPr>
            <a:lvl7pPr indent="0" lvl="6" marL="0" marR="0" rtl="0" algn="l">
              <a:spcBef>
                <a:spcPts val="0"/>
              </a:spcBef>
              <a:buNone/>
              <a:defRPr b="0" i="0" sz="1200" u="none" cap="none" strike="noStrike">
                <a:solidFill>
                  <a:schemeClr val="lt2"/>
                </a:solidFill>
                <a:latin typeface="Corbel"/>
                <a:ea typeface="Corbel"/>
                <a:cs typeface="Corbel"/>
                <a:sym typeface="Corbel"/>
              </a:defRPr>
            </a:lvl7pPr>
            <a:lvl8pPr indent="0" lvl="7" marL="0" marR="0" rtl="0" algn="l">
              <a:spcBef>
                <a:spcPts val="0"/>
              </a:spcBef>
              <a:buNone/>
              <a:defRPr b="0" i="0" sz="1200" u="none" cap="none" strike="noStrike">
                <a:solidFill>
                  <a:schemeClr val="lt2"/>
                </a:solidFill>
                <a:latin typeface="Corbel"/>
                <a:ea typeface="Corbel"/>
                <a:cs typeface="Corbel"/>
                <a:sym typeface="Corbel"/>
              </a:defRPr>
            </a:lvl8pPr>
            <a:lvl9pPr indent="0" lvl="8" marL="0" marR="0" rtl="0" algn="l">
              <a:spcBef>
                <a:spcPts val="0"/>
              </a:spcBef>
              <a:buNone/>
              <a:defRPr b="0" i="0" sz="1200" u="none" cap="none" strike="noStrike">
                <a:solidFill>
                  <a:schemeClr val="lt2"/>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
          <p:cNvSpPr txBox="1"/>
          <p:nvPr>
            <p:ph type="ctrTitle"/>
          </p:nvPr>
        </p:nvSpPr>
        <p:spPr>
          <a:xfrm>
            <a:off x="533400" y="1143000"/>
            <a:ext cx="7851648" cy="4495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C1EDFF"/>
              </a:buClr>
              <a:buSzPts val="4800"/>
              <a:buFont typeface="Consolas"/>
              <a:buNone/>
            </a:pPr>
            <a:r>
              <a:rPr lang="en-US" sz="4800"/>
              <a:t>PHISHING WEBSITE      DETECTION </a:t>
            </a:r>
            <a:br>
              <a:rPr lang="en-US" sz="4800"/>
            </a:br>
            <a:r>
              <a:rPr lang="en-US" sz="4800"/>
              <a:t>   BY MACHINE LEARNING                  TECHNIQUES</a:t>
            </a:r>
            <a:br>
              <a:rPr lang="en-US" sz="4400"/>
            </a:br>
            <a:endParaRPr sz="4400"/>
          </a:p>
        </p:txBody>
      </p:sp>
      <p:sp>
        <p:nvSpPr>
          <p:cNvPr id="152" name="Google Shape;152;p1"/>
          <p:cNvSpPr txBox="1"/>
          <p:nvPr>
            <p:ph idx="1" type="subTitle"/>
          </p:nvPr>
        </p:nvSpPr>
        <p:spPr>
          <a:xfrm>
            <a:off x="685800" y="5638800"/>
            <a:ext cx="7702296" cy="1219200"/>
          </a:xfrm>
          <a:prstGeom prst="rect">
            <a:avLst/>
          </a:prstGeom>
          <a:noFill/>
          <a:ln>
            <a:noFill/>
          </a:ln>
        </p:spPr>
        <p:txBody>
          <a:bodyPr anchorCtr="0" anchor="b" bIns="45700" lIns="100575" spcFirstLastPara="1" rIns="91425" wrap="square" tIns="45700">
            <a:normAutofit/>
          </a:bodyPr>
          <a:lstStyle/>
          <a:p>
            <a:pPr indent="0" lvl="0" marL="0" rtl="0" algn="l">
              <a:spcBef>
                <a:spcPts val="0"/>
              </a:spcBef>
              <a:spcAft>
                <a:spcPts val="0"/>
              </a:spcAft>
              <a:buSzPts val="2660"/>
              <a:buNone/>
            </a:pPr>
            <a:r>
              <a:t/>
            </a:r>
            <a:endParaRPr sz="2800"/>
          </a:p>
          <a:p>
            <a:pPr indent="0" lvl="0" marL="0" rtl="0" algn="ctr">
              <a:spcBef>
                <a:spcPts val="0"/>
              </a:spcBef>
              <a:spcAft>
                <a:spcPts val="0"/>
              </a:spcAft>
              <a:buSzPts val="2660"/>
              <a:buNone/>
            </a:pPr>
            <a:r>
              <a:t/>
            </a:r>
            <a:endParaRPr b="1" sz="2800">
              <a:solidFill>
                <a:srgbClr val="515151"/>
              </a:solidFill>
            </a:endParaRPr>
          </a:p>
          <a:p>
            <a:pPr indent="0" lvl="0" marL="0" rtl="0" algn="l">
              <a:spcBef>
                <a:spcPts val="0"/>
              </a:spcBef>
              <a:spcAft>
                <a:spcPts val="0"/>
              </a:spcAft>
              <a:buSzPts val="19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0"/>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en-US"/>
              <a:t>    MODEL EVALUATION</a:t>
            </a:r>
            <a:endParaRPr/>
          </a:p>
        </p:txBody>
      </p:sp>
      <p:sp>
        <p:nvSpPr>
          <p:cNvPr id="208" name="Google Shape;208;p10"/>
          <p:cNvSpPr txBox="1"/>
          <p:nvPr>
            <p:ph idx="1" type="body"/>
          </p:nvPr>
        </p:nvSpPr>
        <p:spPr>
          <a:xfrm>
            <a:off x="914400" y="1783560"/>
            <a:ext cx="7772400" cy="5074440"/>
          </a:xfrm>
          <a:prstGeom prst="rect">
            <a:avLst/>
          </a:prstGeom>
          <a:noFill/>
          <a:ln>
            <a:noFill/>
          </a:ln>
        </p:spPr>
        <p:txBody>
          <a:bodyPr anchorCtr="0" anchor="t" bIns="45700" lIns="91425" spcFirstLastPara="1" rIns="91425" wrap="square" tIns="45700">
            <a:normAutofit/>
          </a:bodyPr>
          <a:lstStyle/>
          <a:p>
            <a:pPr indent="-342900" lvl="0" marL="411480" rtl="0" algn="l">
              <a:spcBef>
                <a:spcPts val="0"/>
              </a:spcBef>
              <a:spcAft>
                <a:spcPts val="0"/>
              </a:spcAft>
              <a:buSzPts val="1900"/>
              <a:buChar char="▪"/>
            </a:pPr>
            <a:r>
              <a:rPr lang="en-US" sz="2000"/>
              <a:t>The models are evaluated, and the considered metric is accuracy.</a:t>
            </a:r>
            <a:endParaRPr/>
          </a:p>
          <a:p>
            <a:pPr indent="-342900" lvl="0" marL="411480" rtl="0" algn="l">
              <a:spcBef>
                <a:spcPts val="700"/>
              </a:spcBef>
              <a:spcAft>
                <a:spcPts val="0"/>
              </a:spcAft>
              <a:buSzPts val="1900"/>
              <a:buChar char="▪"/>
            </a:pPr>
            <a:r>
              <a:rPr lang="en-US" sz="2000"/>
              <a:t>Below Figure shows the training and test dataset accuracy by the respective models:</a:t>
            </a:r>
            <a:endParaRPr/>
          </a:p>
          <a:p>
            <a:pPr indent="-222250" lvl="0" marL="411480" rtl="0" algn="l">
              <a:spcBef>
                <a:spcPts val="700"/>
              </a:spcBef>
              <a:spcAft>
                <a:spcPts val="0"/>
              </a:spcAft>
              <a:buSzPts val="1900"/>
              <a:buNone/>
            </a:pPr>
            <a:r>
              <a:t/>
            </a:r>
            <a:endParaRPr sz="2000"/>
          </a:p>
          <a:p>
            <a:pPr indent="-222250" lvl="0" marL="411480" rtl="0" algn="l">
              <a:spcBef>
                <a:spcPts val="700"/>
              </a:spcBef>
              <a:spcAft>
                <a:spcPts val="0"/>
              </a:spcAft>
              <a:buSzPts val="1900"/>
              <a:buNone/>
            </a:pPr>
            <a:r>
              <a:t/>
            </a:r>
            <a:endParaRPr sz="2000"/>
          </a:p>
          <a:p>
            <a:pPr indent="-222250" lvl="0" marL="411480" rtl="0" algn="l">
              <a:spcBef>
                <a:spcPts val="700"/>
              </a:spcBef>
              <a:spcAft>
                <a:spcPts val="0"/>
              </a:spcAft>
              <a:buSzPts val="1900"/>
              <a:buNone/>
            </a:pPr>
            <a:r>
              <a:t/>
            </a:r>
            <a:endParaRPr sz="2000"/>
          </a:p>
          <a:p>
            <a:pPr indent="-222250" lvl="0" marL="411480" rtl="0" algn="l">
              <a:spcBef>
                <a:spcPts val="700"/>
              </a:spcBef>
              <a:spcAft>
                <a:spcPts val="0"/>
              </a:spcAft>
              <a:buSzPts val="1900"/>
              <a:buNone/>
            </a:pPr>
            <a:r>
              <a:t/>
            </a:r>
            <a:endParaRPr sz="2000"/>
          </a:p>
          <a:p>
            <a:pPr indent="-222250" lvl="0" marL="411480" rtl="0" algn="l">
              <a:spcBef>
                <a:spcPts val="700"/>
              </a:spcBef>
              <a:spcAft>
                <a:spcPts val="0"/>
              </a:spcAft>
              <a:buSzPts val="1900"/>
              <a:buNone/>
            </a:pPr>
            <a:r>
              <a:t/>
            </a:r>
            <a:endParaRPr sz="2000"/>
          </a:p>
          <a:p>
            <a:pPr indent="-222250" lvl="0" marL="411480" rtl="0" algn="l">
              <a:spcBef>
                <a:spcPts val="700"/>
              </a:spcBef>
              <a:spcAft>
                <a:spcPts val="0"/>
              </a:spcAft>
              <a:buSzPts val="1900"/>
              <a:buNone/>
            </a:pPr>
            <a:r>
              <a:t/>
            </a:r>
            <a:endParaRPr sz="2000"/>
          </a:p>
          <a:p>
            <a:pPr indent="-222250" lvl="0" marL="411480" rtl="0" algn="l">
              <a:spcBef>
                <a:spcPts val="700"/>
              </a:spcBef>
              <a:spcAft>
                <a:spcPts val="0"/>
              </a:spcAft>
              <a:buSzPts val="1900"/>
              <a:buNone/>
            </a:pPr>
            <a:r>
              <a:t/>
            </a:r>
            <a:endParaRPr sz="2000"/>
          </a:p>
          <a:p>
            <a:pPr indent="-342900" lvl="0" marL="411480" rtl="0" algn="l">
              <a:spcBef>
                <a:spcPts val="700"/>
              </a:spcBef>
              <a:spcAft>
                <a:spcPts val="0"/>
              </a:spcAft>
              <a:buSzPts val="1900"/>
              <a:buChar char="▪"/>
            </a:pPr>
            <a:r>
              <a:rPr lang="en-US" sz="2000"/>
              <a:t>For the above it is clear that the XGBoost model gives better performance. The model is saved for further usage.</a:t>
            </a:r>
            <a:endParaRPr/>
          </a:p>
          <a:p>
            <a:pPr indent="-222250" lvl="0" marL="411480" rtl="0" algn="l">
              <a:spcBef>
                <a:spcPts val="700"/>
              </a:spcBef>
              <a:spcAft>
                <a:spcPts val="0"/>
              </a:spcAft>
              <a:buSzPts val="1900"/>
              <a:buNone/>
            </a:pPr>
            <a:r>
              <a:t/>
            </a:r>
            <a:endParaRPr sz="2000"/>
          </a:p>
        </p:txBody>
      </p:sp>
      <p:pic>
        <p:nvPicPr>
          <p:cNvPr descr="WhatsApp Image 2022-11-22 at 7.26.57 PM (1).jpeg" id="209" name="Google Shape;209;p10"/>
          <p:cNvPicPr preferRelativeResize="0"/>
          <p:nvPr/>
        </p:nvPicPr>
        <p:blipFill rotWithShape="1">
          <a:blip r:embed="rId3">
            <a:alphaModFix/>
          </a:blip>
          <a:srcRect b="0" l="0" r="0" t="0"/>
          <a:stretch/>
        </p:blipFill>
        <p:spPr>
          <a:xfrm>
            <a:off x="1981200" y="3048000"/>
            <a:ext cx="4976812" cy="243053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1"/>
          <p:cNvSpPr txBox="1"/>
          <p:nvPr>
            <p:ph type="title"/>
          </p:nvPr>
        </p:nvSpPr>
        <p:spPr>
          <a:xfrm>
            <a:off x="838200" y="762000"/>
            <a:ext cx="7772400" cy="99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en-US"/>
              <a:t>       NEXT STEPS</a:t>
            </a:r>
            <a:endParaRPr/>
          </a:p>
        </p:txBody>
      </p:sp>
      <p:sp>
        <p:nvSpPr>
          <p:cNvPr id="215" name="Google Shape;215;p11"/>
          <p:cNvSpPr txBox="1"/>
          <p:nvPr>
            <p:ph idx="1" type="body"/>
          </p:nvPr>
        </p:nvSpPr>
        <p:spPr>
          <a:xfrm>
            <a:off x="914400" y="1981200"/>
            <a:ext cx="7772400" cy="4374360"/>
          </a:xfrm>
          <a:prstGeom prst="rect">
            <a:avLst/>
          </a:prstGeom>
          <a:noFill/>
          <a:ln>
            <a:noFill/>
          </a:ln>
        </p:spPr>
        <p:txBody>
          <a:bodyPr anchorCtr="0" anchor="t" bIns="45700" lIns="91425" spcFirstLastPara="1" rIns="91425" wrap="square" tIns="45700">
            <a:normAutofit/>
          </a:bodyPr>
          <a:lstStyle/>
          <a:p>
            <a:pPr indent="-222250" lvl="0" marL="411480" rtl="0" algn="l">
              <a:spcBef>
                <a:spcPts val="0"/>
              </a:spcBef>
              <a:spcAft>
                <a:spcPts val="0"/>
              </a:spcAft>
              <a:buSzPts val="1900"/>
              <a:buNone/>
            </a:pPr>
            <a:r>
              <a:t/>
            </a:r>
            <a:endParaRPr sz="2000"/>
          </a:p>
          <a:p>
            <a:pPr indent="-342900" lvl="0" marL="411480" rtl="0" algn="l">
              <a:spcBef>
                <a:spcPts val="700"/>
              </a:spcBef>
              <a:spcAft>
                <a:spcPts val="0"/>
              </a:spcAft>
              <a:buSzPts val="1900"/>
              <a:buChar char="▪"/>
            </a:pPr>
            <a:r>
              <a:rPr lang="en-US" sz="2000"/>
              <a:t>Working on this project is very knowledgeable and worth the effort.</a:t>
            </a:r>
            <a:endParaRPr/>
          </a:p>
          <a:p>
            <a:pPr indent="-342900" lvl="0" marL="411480" rtl="0" algn="l">
              <a:spcBef>
                <a:spcPts val="700"/>
              </a:spcBef>
              <a:spcAft>
                <a:spcPts val="0"/>
              </a:spcAft>
              <a:buSzPts val="1900"/>
              <a:buChar char="▪"/>
            </a:pPr>
            <a:r>
              <a:rPr lang="en-US" sz="2000"/>
              <a:t>Through this project, one can know a lot about the phishing websites and how they are differentiated from legitimate ones.</a:t>
            </a:r>
            <a:endParaRPr/>
          </a:p>
          <a:p>
            <a:pPr indent="-342900" lvl="0" marL="411480" rtl="0" algn="l">
              <a:spcBef>
                <a:spcPts val="700"/>
              </a:spcBef>
              <a:spcAft>
                <a:spcPts val="0"/>
              </a:spcAft>
              <a:buSzPts val="1900"/>
              <a:buChar char="▪"/>
            </a:pPr>
            <a:r>
              <a:rPr lang="en-US" sz="2000"/>
              <a:t>This project can be taken further by creating a browser extensions of developing a GUI. </a:t>
            </a:r>
            <a:endParaRPr/>
          </a:p>
          <a:p>
            <a:pPr indent="-342900" lvl="0" marL="411480" rtl="0" algn="l">
              <a:spcBef>
                <a:spcPts val="700"/>
              </a:spcBef>
              <a:spcAft>
                <a:spcPts val="0"/>
              </a:spcAft>
              <a:buSzPts val="1900"/>
              <a:buChar char="▪"/>
            </a:pPr>
            <a:r>
              <a:rPr lang="en-US" sz="2000"/>
              <a:t>These should classify the inputted URL to legitimate or phishing with the use of the saved model. </a:t>
            </a:r>
            <a:endParaRPr/>
          </a:p>
          <a:p>
            <a:pPr indent="-222250" lvl="0" marL="411480" rtl="0" algn="l">
              <a:spcBef>
                <a:spcPts val="700"/>
              </a:spcBef>
              <a:spcAft>
                <a:spcPts val="0"/>
              </a:spcAft>
              <a:buSzPts val="1900"/>
              <a:buNone/>
            </a:pPr>
            <a:r>
              <a:t/>
            </a:r>
            <a:endParaRPr sz="2000"/>
          </a:p>
          <a:p>
            <a:pPr indent="-222250" lvl="0" marL="411480" rtl="0" algn="l">
              <a:spcBef>
                <a:spcPts val="700"/>
              </a:spcBef>
              <a:spcAft>
                <a:spcPts val="0"/>
              </a:spcAft>
              <a:buSzPts val="1900"/>
              <a:buNone/>
            </a:pPr>
            <a:r>
              <a:t/>
            </a:r>
            <a:endParaRPr sz="2000"/>
          </a:p>
          <a:p>
            <a:pPr indent="-222250" lvl="0" marL="411480" rtl="0" algn="l">
              <a:spcBef>
                <a:spcPts val="700"/>
              </a:spcBef>
              <a:spcAft>
                <a:spcPts val="0"/>
              </a:spcAft>
              <a:buSzPts val="1900"/>
              <a:buNone/>
            </a:pPr>
            <a: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2"/>
          <p:cNvSpPr txBox="1"/>
          <p:nvPr>
            <p:ph type="title"/>
          </p:nvPr>
        </p:nvSpPr>
        <p:spPr>
          <a:xfrm>
            <a:off x="914400" y="2819400"/>
            <a:ext cx="7772400" cy="16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8000"/>
              <a:buFont typeface="Consolas"/>
              <a:buNone/>
            </a:pPr>
            <a:r>
              <a:rPr lang="en-US" sz="8000"/>
              <a:t>Thank You....</a:t>
            </a:r>
            <a:endParaRPr sz="8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
          <p:cNvSpPr txBox="1"/>
          <p:nvPr>
            <p:ph type="title"/>
          </p:nvPr>
        </p:nvSpPr>
        <p:spPr>
          <a:xfrm>
            <a:off x="914400" y="304800"/>
            <a:ext cx="7772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en-US"/>
              <a:t>       INTRODUCTION</a:t>
            </a:r>
            <a:endParaRPr/>
          </a:p>
        </p:txBody>
      </p:sp>
      <p:sp>
        <p:nvSpPr>
          <p:cNvPr id="159" name="Google Shape;159;p2"/>
          <p:cNvSpPr txBox="1"/>
          <p:nvPr>
            <p:ph idx="1" type="body"/>
          </p:nvPr>
        </p:nvSpPr>
        <p:spPr>
          <a:xfrm>
            <a:off x="457200" y="1143000"/>
            <a:ext cx="8686800" cy="5715000"/>
          </a:xfrm>
          <a:prstGeom prst="rect">
            <a:avLst/>
          </a:prstGeom>
          <a:noFill/>
          <a:ln>
            <a:noFill/>
          </a:ln>
        </p:spPr>
        <p:txBody>
          <a:bodyPr anchorCtr="0" anchor="t" bIns="45700" lIns="91425" spcFirstLastPara="1" rIns="91425" wrap="square" tIns="45700">
            <a:noAutofit/>
          </a:bodyPr>
          <a:lstStyle/>
          <a:p>
            <a:pPr indent="-342900" lvl="0" marL="411480" rtl="0" algn="l">
              <a:spcBef>
                <a:spcPts val="0"/>
              </a:spcBef>
              <a:spcAft>
                <a:spcPts val="0"/>
              </a:spcAft>
              <a:buSzPts val="1900"/>
              <a:buChar char="▪"/>
            </a:pPr>
            <a:r>
              <a:rPr lang="en-US" sz="2000"/>
              <a:t>Phishing is the most commonly used social engineering and cyber attack.</a:t>
            </a:r>
            <a:endParaRPr/>
          </a:p>
          <a:p>
            <a:pPr indent="-342900" lvl="0" marL="411480" rtl="0" algn="l">
              <a:spcBef>
                <a:spcPts val="700"/>
              </a:spcBef>
              <a:spcAft>
                <a:spcPts val="0"/>
              </a:spcAft>
              <a:buSzPts val="1900"/>
              <a:buChar char="▪"/>
            </a:pPr>
            <a:r>
              <a:rPr lang="en-US" sz="2000"/>
              <a:t>Through such attacks, the phisher targets native online users by tricking them into revealing confidential information, with the purpose of using it fraudulently.</a:t>
            </a:r>
            <a:endParaRPr/>
          </a:p>
          <a:p>
            <a:pPr indent="-342900" lvl="0" marL="411480" rtl="0" algn="l">
              <a:spcBef>
                <a:spcPts val="700"/>
              </a:spcBef>
              <a:spcAft>
                <a:spcPts val="0"/>
              </a:spcAft>
              <a:buSzPts val="1900"/>
              <a:buChar char="▪"/>
            </a:pPr>
            <a:r>
              <a:rPr lang="en-US" sz="2000"/>
              <a:t>In order to avoid getting phished,</a:t>
            </a:r>
            <a:endParaRPr/>
          </a:p>
          <a:p>
            <a:pPr indent="-342900" lvl="0" marL="411480" rtl="0" algn="l">
              <a:spcBef>
                <a:spcPts val="700"/>
              </a:spcBef>
              <a:spcAft>
                <a:spcPts val="0"/>
              </a:spcAft>
              <a:buSzPts val="1900"/>
              <a:buNone/>
            </a:pPr>
            <a:r>
              <a:rPr lang="en-US" sz="2000"/>
              <a:t>            • users should have awareness of phishing websites.</a:t>
            </a:r>
            <a:endParaRPr/>
          </a:p>
          <a:p>
            <a:pPr indent="-342900" lvl="0" marL="411480" rtl="0" algn="l">
              <a:spcBef>
                <a:spcPts val="700"/>
              </a:spcBef>
              <a:spcAft>
                <a:spcPts val="0"/>
              </a:spcAft>
              <a:buSzPts val="1900"/>
              <a:buNone/>
            </a:pPr>
            <a:r>
              <a:rPr lang="en-US" sz="2000"/>
              <a:t>            • have a blacklist of phishing websites which requires the                                                                                                            knowledge of website being detected as phishing.</a:t>
            </a:r>
            <a:endParaRPr/>
          </a:p>
          <a:p>
            <a:pPr indent="-342900" lvl="0" marL="411480" rtl="0" algn="l">
              <a:spcBef>
                <a:spcPts val="700"/>
              </a:spcBef>
              <a:spcAft>
                <a:spcPts val="0"/>
              </a:spcAft>
              <a:buSzPts val="1900"/>
              <a:buNone/>
            </a:pPr>
            <a:r>
              <a:rPr lang="en-US" sz="2000"/>
              <a:t>            • detect them in their early appearance, using machine learning       and  deep neural network algorithms.</a:t>
            </a:r>
            <a:endParaRPr/>
          </a:p>
          <a:p>
            <a:pPr indent="-342900" lvl="0" marL="411480" rtl="0" algn="l">
              <a:spcBef>
                <a:spcPts val="700"/>
              </a:spcBef>
              <a:spcAft>
                <a:spcPts val="0"/>
              </a:spcAft>
              <a:buSzPts val="1900"/>
              <a:buChar char="▪"/>
            </a:pPr>
            <a:r>
              <a:rPr lang="en-US" sz="2000"/>
              <a:t>Of the above three, the machine learning based method is proven to be most effective than the other methods.</a:t>
            </a:r>
            <a:endParaRPr/>
          </a:p>
          <a:p>
            <a:pPr indent="-342900" lvl="0" marL="411480" rtl="0" algn="l">
              <a:spcBef>
                <a:spcPts val="700"/>
              </a:spcBef>
              <a:spcAft>
                <a:spcPts val="0"/>
              </a:spcAft>
              <a:buSzPts val="1900"/>
              <a:buChar char="▪"/>
            </a:pPr>
            <a:r>
              <a:rPr lang="en-US" sz="2000"/>
              <a:t>Even then, online users are still being trapped into revealing sensitive information in phishing websites.</a:t>
            </a:r>
            <a:endParaRPr/>
          </a:p>
          <a:p>
            <a:pPr indent="-222250" lvl="0" marL="411480" rtl="0" algn="l">
              <a:spcBef>
                <a:spcPts val="700"/>
              </a:spcBef>
              <a:spcAft>
                <a:spcPts val="0"/>
              </a:spcAft>
              <a:buSzPts val="1900"/>
              <a:buNone/>
            </a:pPr>
            <a:r>
              <a:t/>
            </a:r>
            <a:endParaRPr sz="2000"/>
          </a:p>
          <a:p>
            <a:pPr indent="-342900" lvl="0" marL="411480" rtl="0" algn="l">
              <a:spcBef>
                <a:spcPts val="700"/>
              </a:spcBef>
              <a:spcAft>
                <a:spcPts val="0"/>
              </a:spcAft>
              <a:buSzPts val="1900"/>
              <a:buNone/>
            </a:pPr>
            <a:r>
              <a:t/>
            </a:r>
            <a:endParaRPr sz="2000"/>
          </a:p>
          <a:p>
            <a:pPr indent="-457200" lvl="2" marL="1225296" rtl="0" algn="l">
              <a:lnSpc>
                <a:spcPct val="270000"/>
              </a:lnSpc>
              <a:spcBef>
                <a:spcPts val="400"/>
              </a:spcBef>
              <a:spcAft>
                <a:spcPts val="0"/>
              </a:spcAft>
              <a:buSzPts val="2000"/>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
          <p:cNvSpPr txBox="1"/>
          <p:nvPr>
            <p:ph type="title"/>
          </p:nvPr>
        </p:nvSpPr>
        <p:spPr>
          <a:xfrm>
            <a:off x="914400" y="533400"/>
            <a:ext cx="7772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en-US"/>
              <a:t>        OBJECTIVES</a:t>
            </a:r>
            <a:br>
              <a:rPr lang="en-US"/>
            </a:br>
            <a:endParaRPr/>
          </a:p>
        </p:txBody>
      </p:sp>
      <p:sp>
        <p:nvSpPr>
          <p:cNvPr id="165" name="Google Shape;165;p3"/>
          <p:cNvSpPr txBox="1"/>
          <p:nvPr>
            <p:ph idx="1" type="body"/>
          </p:nvPr>
        </p:nvSpPr>
        <p:spPr>
          <a:xfrm>
            <a:off x="716100" y="2111100"/>
            <a:ext cx="8427900" cy="3810000"/>
          </a:xfrm>
          <a:prstGeom prst="rect">
            <a:avLst/>
          </a:prstGeom>
          <a:noFill/>
          <a:ln>
            <a:noFill/>
          </a:ln>
        </p:spPr>
        <p:txBody>
          <a:bodyPr anchorCtr="0" anchor="t" bIns="45700" lIns="91425" spcFirstLastPara="1" rIns="91425" wrap="square" tIns="45700">
            <a:normAutofit/>
          </a:bodyPr>
          <a:lstStyle/>
          <a:p>
            <a:pPr indent="-342900" lvl="0" marL="411480" rtl="0" algn="l">
              <a:spcBef>
                <a:spcPts val="0"/>
              </a:spcBef>
              <a:spcAft>
                <a:spcPts val="0"/>
              </a:spcAft>
              <a:buSzPts val="1900"/>
              <a:buChar char="▪"/>
            </a:pPr>
            <a:r>
              <a:rPr lang="en-US" sz="2000"/>
              <a:t>          A phishing website is a common social engineering method that mimics trustful uniform resource locators (URLs) and WebPages .The objective of this project is to train machine learning models and deep neural nets on the dataset created to predict phishing websites Both phishing and benign URLs of websites are gathered to form  a dataset and from them required URL and website content – based features are extracted. The performance level of each model is measures and compared.</a:t>
            </a:r>
            <a:endParaRPr/>
          </a:p>
          <a:p>
            <a:pPr indent="-222250" lvl="0" marL="411480" rtl="0" algn="l">
              <a:spcBef>
                <a:spcPts val="700"/>
              </a:spcBef>
              <a:spcAft>
                <a:spcPts val="0"/>
              </a:spcAft>
              <a:buSzPts val="1900"/>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4"/>
          <p:cNvSpPr txBox="1"/>
          <p:nvPr>
            <p:ph type="title"/>
          </p:nvPr>
        </p:nvSpPr>
        <p:spPr>
          <a:xfrm>
            <a:off x="914400" y="304800"/>
            <a:ext cx="7772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en-US"/>
              <a:t>         APPROACH</a:t>
            </a:r>
            <a:br>
              <a:rPr lang="en-US"/>
            </a:br>
            <a:endParaRPr/>
          </a:p>
        </p:txBody>
      </p:sp>
      <p:sp>
        <p:nvSpPr>
          <p:cNvPr id="172" name="Google Shape;172;p4"/>
          <p:cNvSpPr txBox="1"/>
          <p:nvPr>
            <p:ph idx="1" type="body"/>
          </p:nvPr>
        </p:nvSpPr>
        <p:spPr>
          <a:xfrm>
            <a:off x="914400" y="1295400"/>
            <a:ext cx="7772400" cy="5060160"/>
          </a:xfrm>
          <a:prstGeom prst="rect">
            <a:avLst/>
          </a:prstGeom>
          <a:noFill/>
          <a:ln>
            <a:noFill/>
          </a:ln>
        </p:spPr>
        <p:txBody>
          <a:bodyPr anchorCtr="0" anchor="t" bIns="45700" lIns="91425" spcFirstLastPara="1" rIns="91425" wrap="square" tIns="45700">
            <a:noAutofit/>
          </a:bodyPr>
          <a:lstStyle/>
          <a:p>
            <a:pPr indent="-342900" lvl="0" marL="411480" rtl="0" algn="l">
              <a:spcBef>
                <a:spcPts val="0"/>
              </a:spcBef>
              <a:spcAft>
                <a:spcPts val="0"/>
              </a:spcAft>
              <a:buSzPts val="1900"/>
              <a:buNone/>
            </a:pPr>
            <a:r>
              <a:rPr lang="en-US" sz="2000"/>
              <a:t>Below mentioned are the steps involved in the completion of this project:</a:t>
            </a:r>
            <a:endParaRPr/>
          </a:p>
          <a:p>
            <a:pPr indent="-342900" lvl="0" marL="411480" rtl="0" algn="l">
              <a:spcBef>
                <a:spcPts val="700"/>
              </a:spcBef>
              <a:spcAft>
                <a:spcPts val="0"/>
              </a:spcAft>
              <a:buSzPts val="1900"/>
              <a:buNone/>
            </a:pPr>
            <a:r>
              <a:rPr lang="en-US" sz="2000"/>
              <a:t>    • Collect dataset containing phishing and legitimate websites from the open  source platforms. </a:t>
            </a:r>
            <a:endParaRPr/>
          </a:p>
          <a:p>
            <a:pPr indent="-342900" lvl="0" marL="411480" rtl="0" algn="l">
              <a:spcBef>
                <a:spcPts val="700"/>
              </a:spcBef>
              <a:spcAft>
                <a:spcPts val="0"/>
              </a:spcAft>
              <a:buSzPts val="1900"/>
              <a:buNone/>
            </a:pPr>
            <a:r>
              <a:rPr lang="en-US" sz="2000"/>
              <a:t>    • Write a code to extract the required features from the URL database. </a:t>
            </a:r>
            <a:endParaRPr/>
          </a:p>
          <a:p>
            <a:pPr indent="-342900" lvl="0" marL="411480" rtl="0" algn="l">
              <a:spcBef>
                <a:spcPts val="700"/>
              </a:spcBef>
              <a:spcAft>
                <a:spcPts val="0"/>
              </a:spcAft>
              <a:buSzPts val="1900"/>
              <a:buNone/>
            </a:pPr>
            <a:r>
              <a:rPr lang="en-US" sz="2000"/>
              <a:t>    • Analyze and preprocess the dataset by using EDA techniques.</a:t>
            </a:r>
            <a:endParaRPr/>
          </a:p>
          <a:p>
            <a:pPr indent="-342900" lvl="0" marL="411480" rtl="0" algn="l">
              <a:spcBef>
                <a:spcPts val="700"/>
              </a:spcBef>
              <a:spcAft>
                <a:spcPts val="0"/>
              </a:spcAft>
              <a:buSzPts val="1900"/>
              <a:buNone/>
            </a:pPr>
            <a:r>
              <a:rPr lang="en-US" sz="2000"/>
              <a:t>    • Divide the dataset into training and testing sets. </a:t>
            </a:r>
            <a:endParaRPr/>
          </a:p>
          <a:p>
            <a:pPr indent="-342900" lvl="0" marL="411480" rtl="0" algn="l">
              <a:spcBef>
                <a:spcPts val="700"/>
              </a:spcBef>
              <a:spcAft>
                <a:spcPts val="0"/>
              </a:spcAft>
              <a:buSzPts val="1900"/>
              <a:buNone/>
            </a:pPr>
            <a:r>
              <a:rPr lang="en-US" sz="2000"/>
              <a:t>    • Run selected machine learning and deep neural network algorithms like SVM, random Forest, Autoencoder on the dataset.</a:t>
            </a:r>
            <a:endParaRPr/>
          </a:p>
          <a:p>
            <a:pPr indent="-342900" lvl="0" marL="411480" rtl="0" algn="l">
              <a:spcBef>
                <a:spcPts val="700"/>
              </a:spcBef>
              <a:spcAft>
                <a:spcPts val="0"/>
              </a:spcAft>
              <a:buSzPts val="1900"/>
              <a:buNone/>
            </a:pPr>
            <a:r>
              <a:rPr lang="en-US" sz="2000"/>
              <a:t>    • Write a code for displaying the evaluation result considering accuracy metrics.</a:t>
            </a:r>
            <a:endParaRPr/>
          </a:p>
          <a:p>
            <a:pPr indent="-342900" lvl="0" marL="411480" rtl="0" algn="l">
              <a:spcBef>
                <a:spcPts val="700"/>
              </a:spcBef>
              <a:spcAft>
                <a:spcPts val="0"/>
              </a:spcAft>
              <a:buSzPts val="1900"/>
              <a:buNone/>
            </a:pPr>
            <a:r>
              <a:rPr lang="en-US" sz="2000"/>
              <a:t>    • Compare the obtained results for trained models and specify which is better.</a:t>
            </a:r>
            <a:endParaRPr/>
          </a:p>
          <a:p>
            <a:pPr indent="-222250" lvl="0" marL="411480" rtl="0" algn="l">
              <a:spcBef>
                <a:spcPts val="700"/>
              </a:spcBef>
              <a:spcAft>
                <a:spcPts val="0"/>
              </a:spcAft>
              <a:buSzPts val="1900"/>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5"/>
          <p:cNvSpPr txBox="1"/>
          <p:nvPr>
            <p:ph type="title"/>
          </p:nvPr>
        </p:nvSpPr>
        <p:spPr>
          <a:xfrm>
            <a:off x="914400" y="762000"/>
            <a:ext cx="7772400" cy="99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en-US"/>
              <a:t>      DATA COLLECTION</a:t>
            </a:r>
            <a:br>
              <a:rPr lang="en-US"/>
            </a:br>
            <a:endParaRPr/>
          </a:p>
        </p:txBody>
      </p:sp>
      <p:sp>
        <p:nvSpPr>
          <p:cNvPr id="178" name="Google Shape;178;p5"/>
          <p:cNvSpPr txBox="1"/>
          <p:nvPr>
            <p:ph idx="1" type="body"/>
          </p:nvPr>
        </p:nvSpPr>
        <p:spPr>
          <a:xfrm>
            <a:off x="914400" y="2209800"/>
            <a:ext cx="7772400" cy="4145760"/>
          </a:xfrm>
          <a:prstGeom prst="rect">
            <a:avLst/>
          </a:prstGeom>
          <a:noFill/>
          <a:ln>
            <a:noFill/>
          </a:ln>
        </p:spPr>
        <p:txBody>
          <a:bodyPr anchorCtr="0" anchor="t" bIns="45700" lIns="91425" spcFirstLastPara="1" rIns="91425" wrap="square" tIns="45700">
            <a:normAutofit/>
          </a:bodyPr>
          <a:lstStyle/>
          <a:p>
            <a:pPr indent="-342900" lvl="0" marL="411480" rtl="0" algn="l">
              <a:spcBef>
                <a:spcPts val="0"/>
              </a:spcBef>
              <a:spcAft>
                <a:spcPts val="0"/>
              </a:spcAft>
              <a:buSzPts val="1900"/>
              <a:buChar char="▪"/>
            </a:pPr>
            <a:r>
              <a:rPr lang="en-US" sz="2000"/>
              <a:t>Legitimate URLs are collected from the dataset provided by University of New Brunswick</a:t>
            </a:r>
            <a:r>
              <a:rPr lang="en-US" sz="2000" u="sng"/>
              <a:t>,  https : //www.unb.ca/cic/datasets/url – 2016 .html.</a:t>
            </a:r>
            <a:endParaRPr/>
          </a:p>
          <a:p>
            <a:pPr indent="-342900" lvl="0" marL="411480" rtl="0" algn="l">
              <a:spcBef>
                <a:spcPts val="700"/>
              </a:spcBef>
              <a:spcAft>
                <a:spcPts val="0"/>
              </a:spcAft>
              <a:buSzPts val="1900"/>
              <a:buChar char="▪"/>
            </a:pPr>
            <a:r>
              <a:rPr lang="en-US" sz="2000"/>
              <a:t>From the collection, 5000 URLs are randomly picked.</a:t>
            </a:r>
            <a:endParaRPr/>
          </a:p>
          <a:p>
            <a:pPr indent="-342900" lvl="0" marL="411480" rtl="0" algn="l">
              <a:spcBef>
                <a:spcPts val="700"/>
              </a:spcBef>
              <a:spcAft>
                <a:spcPts val="0"/>
              </a:spcAft>
              <a:buSzPts val="1900"/>
              <a:buChar char="▪"/>
            </a:pPr>
            <a:r>
              <a:rPr lang="en-US" sz="2000"/>
              <a:t>Phishing URLs are collected from opensource service called PhishTank . This service provide a set of phishing URLs in multiple formats like csv, json etc. that gets updated hourly.</a:t>
            </a:r>
            <a:endParaRPr/>
          </a:p>
          <a:p>
            <a:pPr indent="-342900" lvl="0" marL="411480" rtl="0" algn="l">
              <a:spcBef>
                <a:spcPts val="700"/>
              </a:spcBef>
              <a:spcAft>
                <a:spcPts val="0"/>
              </a:spcAft>
              <a:buSzPts val="1900"/>
              <a:buChar char="▪"/>
            </a:pPr>
            <a:r>
              <a:rPr lang="en-US" sz="2000"/>
              <a:t>Form the obtained collection, 5000 URLs are randomly picked .</a:t>
            </a:r>
            <a:endParaRPr/>
          </a:p>
          <a:p>
            <a:pPr indent="-222250" lvl="0" marL="411480" rtl="0" algn="l">
              <a:spcBef>
                <a:spcPts val="700"/>
              </a:spcBef>
              <a:spcAft>
                <a:spcPts val="0"/>
              </a:spcAft>
              <a:buSzPts val="1900"/>
              <a:buNone/>
            </a:pPr>
            <a:r>
              <a:t/>
            </a:r>
            <a:endParaRPr sz="2000"/>
          </a:p>
          <a:p>
            <a:pPr indent="-342900" lvl="0" marL="411480" rtl="0" algn="l">
              <a:spcBef>
                <a:spcPts val="700"/>
              </a:spcBef>
              <a:spcAft>
                <a:spcPts val="0"/>
              </a:spcAft>
              <a:buSzPts val="1900"/>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6"/>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en-US"/>
              <a:t>      FEATURE SELECTION</a:t>
            </a:r>
            <a:endParaRPr/>
          </a:p>
        </p:txBody>
      </p:sp>
      <p:sp>
        <p:nvSpPr>
          <p:cNvPr id="184" name="Google Shape;184;p6"/>
          <p:cNvSpPr txBox="1"/>
          <p:nvPr>
            <p:ph idx="1" type="body"/>
          </p:nvPr>
        </p:nvSpPr>
        <p:spPr>
          <a:xfrm>
            <a:off x="1468300" y="1575726"/>
            <a:ext cx="7218600" cy="4779900"/>
          </a:xfrm>
          <a:prstGeom prst="rect">
            <a:avLst/>
          </a:prstGeom>
          <a:noFill/>
          <a:ln>
            <a:noFill/>
          </a:ln>
        </p:spPr>
        <p:txBody>
          <a:bodyPr anchorCtr="0" anchor="t" bIns="45700" lIns="91425" spcFirstLastPara="1" rIns="91425" wrap="square" tIns="45700">
            <a:noAutofit/>
          </a:bodyPr>
          <a:lstStyle/>
          <a:p>
            <a:pPr indent="-222250" lvl="0" marL="411480" rtl="0" algn="l">
              <a:spcBef>
                <a:spcPts val="0"/>
              </a:spcBef>
              <a:spcAft>
                <a:spcPts val="0"/>
              </a:spcAft>
              <a:buSzPts val="1900"/>
              <a:buNone/>
            </a:pPr>
            <a:r>
              <a:t/>
            </a:r>
            <a:endParaRPr sz="2000"/>
          </a:p>
          <a:p>
            <a:pPr indent="-342900" lvl="0" marL="411480" rtl="0" algn="l">
              <a:spcBef>
                <a:spcPts val="700"/>
              </a:spcBef>
              <a:spcAft>
                <a:spcPts val="0"/>
              </a:spcAft>
              <a:buSzPts val="1900"/>
              <a:buChar char="▪"/>
            </a:pPr>
            <a:r>
              <a:rPr lang="en-US" sz="2000"/>
              <a:t>The following category of features are selected:</a:t>
            </a:r>
            <a:endParaRPr/>
          </a:p>
          <a:p>
            <a:pPr indent="-342900" lvl="0" marL="411480" rtl="0" algn="l">
              <a:spcBef>
                <a:spcPts val="700"/>
              </a:spcBef>
              <a:spcAft>
                <a:spcPts val="0"/>
              </a:spcAft>
              <a:buSzPts val="1900"/>
              <a:buNone/>
            </a:pPr>
            <a:r>
              <a:rPr lang="en-US" sz="2000"/>
              <a:t>           • Address Bar based Features</a:t>
            </a:r>
            <a:endParaRPr/>
          </a:p>
          <a:p>
            <a:pPr indent="-342900" lvl="0" marL="411480" rtl="0" algn="l">
              <a:spcBef>
                <a:spcPts val="700"/>
              </a:spcBef>
              <a:spcAft>
                <a:spcPts val="0"/>
              </a:spcAft>
              <a:buSzPts val="1900"/>
              <a:buNone/>
            </a:pPr>
            <a:r>
              <a:rPr lang="en-US" sz="2000"/>
              <a:t>           • Domain based Features </a:t>
            </a:r>
            <a:endParaRPr/>
          </a:p>
          <a:p>
            <a:pPr indent="-342900" lvl="0" marL="411480" rtl="0" algn="l">
              <a:spcBef>
                <a:spcPts val="700"/>
              </a:spcBef>
              <a:spcAft>
                <a:spcPts val="0"/>
              </a:spcAft>
              <a:buSzPts val="1900"/>
              <a:buNone/>
            </a:pPr>
            <a:r>
              <a:rPr lang="en-US" sz="2000"/>
              <a:t>           • HTML &amp; Javascript based Feature</a:t>
            </a:r>
            <a:endParaRPr/>
          </a:p>
          <a:p>
            <a:pPr indent="-222250" lvl="0" marL="411480" rtl="0" algn="l">
              <a:spcBef>
                <a:spcPts val="700"/>
              </a:spcBef>
              <a:spcAft>
                <a:spcPts val="0"/>
              </a:spcAft>
              <a:buSzPts val="1900"/>
              <a:buNone/>
            </a:pPr>
            <a:r>
              <a:t/>
            </a:r>
            <a:endParaRPr sz="2000"/>
          </a:p>
          <a:p>
            <a:pPr indent="-342900" lvl="0" marL="411480" rtl="0" algn="l">
              <a:spcBef>
                <a:spcPts val="700"/>
              </a:spcBef>
              <a:spcAft>
                <a:spcPts val="0"/>
              </a:spcAft>
              <a:buSzPts val="1900"/>
              <a:buChar char="▪"/>
            </a:pPr>
            <a:r>
              <a:rPr lang="en-US" sz="2000"/>
              <a:t>Address Bar based Features considered are:</a:t>
            </a:r>
            <a:endParaRPr/>
          </a:p>
          <a:p>
            <a:pPr indent="-342900" lvl="0" marL="411480" rtl="0" algn="l">
              <a:spcBef>
                <a:spcPts val="700"/>
              </a:spcBef>
              <a:spcAft>
                <a:spcPts val="0"/>
              </a:spcAft>
              <a:buSzPts val="1900"/>
              <a:buNone/>
            </a:pPr>
            <a:r>
              <a:rPr lang="en-US" sz="2000"/>
              <a:t>           • Domain of URL          • Redirection ‘//’ in URL</a:t>
            </a:r>
            <a:endParaRPr/>
          </a:p>
          <a:p>
            <a:pPr indent="-342900" lvl="0" marL="411480" rtl="0" algn="l">
              <a:spcBef>
                <a:spcPts val="700"/>
              </a:spcBef>
              <a:spcAft>
                <a:spcPts val="0"/>
              </a:spcAft>
              <a:buSzPts val="1900"/>
              <a:buNone/>
            </a:pPr>
            <a:r>
              <a:rPr lang="en-US" sz="2000"/>
              <a:t>           • IP Address in URL     • ‘http/ https’ in Domain name</a:t>
            </a:r>
            <a:endParaRPr/>
          </a:p>
          <a:p>
            <a:pPr indent="-342900" lvl="0" marL="411480" rtl="0" algn="l">
              <a:spcBef>
                <a:spcPts val="700"/>
              </a:spcBef>
              <a:spcAft>
                <a:spcPts val="0"/>
              </a:spcAft>
              <a:buSzPts val="1900"/>
              <a:buNone/>
            </a:pPr>
            <a:r>
              <a:rPr lang="en-US" sz="2000"/>
              <a:t>           • ‘@’ Symbol in URL   • Using URL Shortening Service</a:t>
            </a:r>
            <a:endParaRPr/>
          </a:p>
          <a:p>
            <a:pPr indent="-342900" lvl="0" marL="411480" rtl="0" algn="l">
              <a:spcBef>
                <a:spcPts val="700"/>
              </a:spcBef>
              <a:spcAft>
                <a:spcPts val="0"/>
              </a:spcAft>
              <a:buSzPts val="1900"/>
              <a:buNone/>
            </a:pPr>
            <a:r>
              <a:rPr lang="en-US" sz="2000"/>
              <a:t>           • Length of URL            •Prefix or Suffix “ - " in Domain</a:t>
            </a:r>
            <a:endParaRPr/>
          </a:p>
          <a:p>
            <a:pPr indent="-342900" lvl="0" marL="411480" rtl="0" algn="l">
              <a:spcBef>
                <a:spcPts val="700"/>
              </a:spcBef>
              <a:spcAft>
                <a:spcPts val="0"/>
              </a:spcAft>
              <a:buSzPts val="1900"/>
              <a:buNone/>
            </a:pPr>
            <a:r>
              <a:rPr lang="en-US" sz="2000"/>
              <a:t>           •Depth of URL</a:t>
            </a:r>
            <a:endParaRPr/>
          </a:p>
          <a:p>
            <a:pPr indent="-222250" lvl="0" marL="411480" rtl="0" algn="l">
              <a:spcBef>
                <a:spcPts val="700"/>
              </a:spcBef>
              <a:spcAft>
                <a:spcPts val="0"/>
              </a:spcAft>
              <a:buSzPts val="1900"/>
              <a:buNone/>
            </a:pPr>
            <a:r>
              <a:t/>
            </a:r>
            <a:endParaRPr sz="2000"/>
          </a:p>
          <a:p>
            <a:pPr indent="-222250" lvl="0" marL="411480" rtl="0" algn="l">
              <a:spcBef>
                <a:spcPts val="700"/>
              </a:spcBef>
              <a:spcAft>
                <a:spcPts val="0"/>
              </a:spcAft>
              <a:buSzPts val="1900"/>
              <a:buNone/>
            </a:pPr>
            <a:r>
              <a:t/>
            </a:r>
            <a:endParaRPr sz="2000"/>
          </a:p>
          <a:p>
            <a:pPr indent="-222250" lvl="0" marL="411480" rtl="0" algn="l">
              <a:spcBef>
                <a:spcPts val="700"/>
              </a:spcBef>
              <a:spcAft>
                <a:spcPts val="0"/>
              </a:spcAft>
              <a:buSzPts val="1900"/>
              <a:buNone/>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7"/>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en-US"/>
              <a:t>  FEATURE SELECTION (CONT.)</a:t>
            </a:r>
            <a:br>
              <a:rPr lang="en-US"/>
            </a:br>
            <a:endParaRPr/>
          </a:p>
        </p:txBody>
      </p:sp>
      <p:sp>
        <p:nvSpPr>
          <p:cNvPr id="190" name="Google Shape;190;p7"/>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p>
            <a:pPr indent="-342900" lvl="0" marL="411480" rtl="0" algn="l">
              <a:spcBef>
                <a:spcPts val="0"/>
              </a:spcBef>
              <a:spcAft>
                <a:spcPts val="0"/>
              </a:spcAft>
              <a:buSzPts val="1900"/>
              <a:buChar char="▪"/>
            </a:pPr>
            <a:r>
              <a:rPr lang="en-US" sz="2000"/>
              <a:t>Domain based Features considered are:</a:t>
            </a:r>
            <a:endParaRPr/>
          </a:p>
          <a:p>
            <a:pPr indent="-342900" lvl="0" marL="411480" rtl="0" algn="l">
              <a:spcBef>
                <a:spcPts val="700"/>
              </a:spcBef>
              <a:spcAft>
                <a:spcPts val="0"/>
              </a:spcAft>
              <a:buSzPts val="1900"/>
              <a:buNone/>
            </a:pPr>
            <a:r>
              <a:rPr lang="en-US" sz="2000"/>
              <a:t>             • DNS Record                                           • Age of Domain</a:t>
            </a:r>
            <a:endParaRPr/>
          </a:p>
          <a:p>
            <a:pPr indent="-342900" lvl="0" marL="411480" rtl="0" algn="l">
              <a:spcBef>
                <a:spcPts val="700"/>
              </a:spcBef>
              <a:spcAft>
                <a:spcPts val="0"/>
              </a:spcAft>
              <a:buSzPts val="1900"/>
              <a:buNone/>
            </a:pPr>
            <a:r>
              <a:rPr lang="en-US" sz="2000"/>
              <a:t>             • Website Traffic                                      • End Period of Domain</a:t>
            </a:r>
            <a:endParaRPr/>
          </a:p>
          <a:p>
            <a:pPr indent="-222250" lvl="0" marL="411480" rtl="0" algn="l">
              <a:spcBef>
                <a:spcPts val="700"/>
              </a:spcBef>
              <a:spcAft>
                <a:spcPts val="0"/>
              </a:spcAft>
              <a:buSzPts val="1900"/>
              <a:buFont typeface="Noto Sans Symbols"/>
              <a:buNone/>
            </a:pPr>
            <a:r>
              <a:t/>
            </a:r>
            <a:endParaRPr sz="2000"/>
          </a:p>
          <a:p>
            <a:pPr indent="-342900" lvl="0" marL="411480" rtl="0" algn="l">
              <a:spcBef>
                <a:spcPts val="700"/>
              </a:spcBef>
              <a:spcAft>
                <a:spcPts val="0"/>
              </a:spcAft>
              <a:buSzPts val="1900"/>
              <a:buFont typeface="Noto Sans Symbols"/>
              <a:buChar char="▪"/>
            </a:pPr>
            <a:r>
              <a:rPr lang="en-US" sz="2000"/>
              <a:t> HTML and JavaScript based Features  considered are: </a:t>
            </a:r>
            <a:endParaRPr/>
          </a:p>
          <a:p>
            <a:pPr indent="-342900" lvl="0" marL="411480" rtl="0" algn="l">
              <a:spcBef>
                <a:spcPts val="700"/>
              </a:spcBef>
              <a:spcAft>
                <a:spcPts val="0"/>
              </a:spcAft>
              <a:buSzPts val="1900"/>
              <a:buNone/>
            </a:pPr>
            <a:r>
              <a:rPr lang="en-US" sz="2000"/>
              <a:t>             • Iframe Redirection                               • Disabling Right Click</a:t>
            </a:r>
            <a:endParaRPr/>
          </a:p>
          <a:p>
            <a:pPr indent="-342900" lvl="0" marL="411480" rtl="0" algn="l">
              <a:spcBef>
                <a:spcPts val="700"/>
              </a:spcBef>
              <a:spcAft>
                <a:spcPts val="0"/>
              </a:spcAft>
              <a:buSzPts val="1900"/>
              <a:buNone/>
            </a:pPr>
            <a:r>
              <a:rPr lang="en-US" sz="2000"/>
              <a:t>             • Status Bar Customization                 • Website     Forwarding</a:t>
            </a:r>
            <a:endParaRPr/>
          </a:p>
          <a:p>
            <a:pPr indent="-222250" lvl="0" marL="411480" rtl="0" algn="l">
              <a:spcBef>
                <a:spcPts val="700"/>
              </a:spcBef>
              <a:spcAft>
                <a:spcPts val="0"/>
              </a:spcAft>
              <a:buSzPts val="1900"/>
              <a:buNone/>
            </a:pPr>
            <a:r>
              <a:t/>
            </a:r>
            <a:endParaRPr sz="2000"/>
          </a:p>
          <a:p>
            <a:pPr indent="-342900" lvl="0" marL="411480" rtl="0" algn="l">
              <a:spcBef>
                <a:spcPts val="700"/>
              </a:spcBef>
              <a:spcAft>
                <a:spcPts val="0"/>
              </a:spcAft>
              <a:buSzPts val="1900"/>
              <a:buChar char="▪"/>
            </a:pPr>
            <a:r>
              <a:rPr lang="en-US" sz="2000"/>
              <a:t>All together 17 features are extracted from the dataset.</a:t>
            </a:r>
            <a:endParaRPr/>
          </a:p>
          <a:p>
            <a:pPr indent="-342900" lvl="0" marL="411480" rtl="0" algn="l">
              <a:spcBef>
                <a:spcPts val="700"/>
              </a:spcBef>
              <a:spcAft>
                <a:spcPts val="0"/>
              </a:spcAft>
              <a:buSzPts val="1900"/>
              <a:buNone/>
            </a:pPr>
            <a:r>
              <a:t/>
            </a:r>
            <a:endParaRPr sz="2000"/>
          </a:p>
          <a:p>
            <a:pPr indent="-342900" lvl="0" marL="411480" rtl="0" algn="l">
              <a:spcBef>
                <a:spcPts val="700"/>
              </a:spcBef>
              <a:spcAft>
                <a:spcPts val="0"/>
              </a:spcAft>
              <a:buSzPts val="1900"/>
              <a:buNone/>
            </a:pPr>
            <a:r>
              <a:t/>
            </a:r>
            <a:endParaRPr sz="2000"/>
          </a:p>
          <a:p>
            <a:pPr indent="-342900" lvl="0" marL="411480" rtl="0" algn="l">
              <a:spcBef>
                <a:spcPts val="700"/>
              </a:spcBef>
              <a:spcAft>
                <a:spcPts val="0"/>
              </a:spcAft>
              <a:buSzPts val="1900"/>
              <a:buNone/>
            </a:pPr>
            <a:r>
              <a:t/>
            </a:r>
            <a:endParaRPr sz="2000"/>
          </a:p>
          <a:p>
            <a:pPr indent="-222250" lvl="0" marL="411480" rtl="0" algn="l">
              <a:spcBef>
                <a:spcPts val="700"/>
              </a:spcBef>
              <a:spcAft>
                <a:spcPts val="0"/>
              </a:spcAft>
              <a:buSzPts val="1900"/>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8"/>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en-US"/>
              <a:t>    FEATURES DISTRIBUTION</a:t>
            </a:r>
            <a:endParaRPr/>
          </a:p>
        </p:txBody>
      </p:sp>
      <p:pic>
        <p:nvPicPr>
          <p:cNvPr descr="WhatsApp Image 2022-11-22 at 6.16.14 PM.jpeg" id="196" name="Google Shape;196;p8"/>
          <p:cNvPicPr preferRelativeResize="0"/>
          <p:nvPr>
            <p:ph idx="1" type="body"/>
          </p:nvPr>
        </p:nvPicPr>
        <p:blipFill rotWithShape="1">
          <a:blip r:embed="rId3">
            <a:alphaModFix/>
          </a:blip>
          <a:srcRect b="0" l="0" r="0" t="0"/>
          <a:stretch/>
        </p:blipFill>
        <p:spPr>
          <a:xfrm>
            <a:off x="2133600" y="1447800"/>
            <a:ext cx="5562600" cy="522731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9"/>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en-US"/>
              <a:t>  MACHINE LEARNING MODELS</a:t>
            </a:r>
            <a:endParaRPr/>
          </a:p>
        </p:txBody>
      </p:sp>
      <p:sp>
        <p:nvSpPr>
          <p:cNvPr id="202" name="Google Shape;202;p9"/>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Autofit/>
          </a:bodyPr>
          <a:lstStyle/>
          <a:p>
            <a:pPr indent="-342900" lvl="0" marL="411480" rtl="0" algn="l">
              <a:spcBef>
                <a:spcPts val="0"/>
              </a:spcBef>
              <a:spcAft>
                <a:spcPts val="0"/>
              </a:spcAft>
              <a:buSzPts val="1900"/>
              <a:buChar char="▪"/>
            </a:pPr>
            <a:r>
              <a:rPr lang="en-US" sz="2000"/>
              <a:t>This is a supervised machine learning task. There are two major types of supervised  machine learning problems, called classification and regression.</a:t>
            </a:r>
            <a:endParaRPr/>
          </a:p>
          <a:p>
            <a:pPr indent="-342900" lvl="0" marL="411480" rtl="0" algn="l">
              <a:spcBef>
                <a:spcPts val="700"/>
              </a:spcBef>
              <a:spcAft>
                <a:spcPts val="0"/>
              </a:spcAft>
              <a:buSzPts val="1900"/>
              <a:buChar char="▪"/>
            </a:pPr>
            <a:r>
              <a:rPr lang="en-US" sz="2000"/>
              <a:t>This data set comes under classification problem, as the input URL is classified as phishing (1) or legitimate (0). The machine learning models (classification) considered to train the dataset in this notebook are:</a:t>
            </a:r>
            <a:endParaRPr/>
          </a:p>
          <a:p>
            <a:pPr indent="-342900" lvl="0" marL="411480" rtl="0" algn="l">
              <a:spcBef>
                <a:spcPts val="700"/>
              </a:spcBef>
              <a:spcAft>
                <a:spcPts val="0"/>
              </a:spcAft>
              <a:buSzPts val="1900"/>
              <a:buNone/>
            </a:pPr>
            <a:r>
              <a:rPr lang="en-US" sz="2000"/>
              <a:t>                                   • Decision Tree</a:t>
            </a:r>
            <a:endParaRPr/>
          </a:p>
          <a:p>
            <a:pPr indent="-342900" lvl="0" marL="411480" rtl="0" algn="l">
              <a:spcBef>
                <a:spcPts val="700"/>
              </a:spcBef>
              <a:spcAft>
                <a:spcPts val="0"/>
              </a:spcAft>
              <a:buSzPts val="1900"/>
              <a:buNone/>
            </a:pPr>
            <a:r>
              <a:rPr lang="en-US" sz="2000"/>
              <a:t>                                   • Random Forest</a:t>
            </a:r>
            <a:endParaRPr/>
          </a:p>
          <a:p>
            <a:pPr indent="-342900" lvl="0" marL="411480" rtl="0" algn="l">
              <a:spcBef>
                <a:spcPts val="700"/>
              </a:spcBef>
              <a:spcAft>
                <a:spcPts val="0"/>
              </a:spcAft>
              <a:buSzPts val="1900"/>
              <a:buNone/>
            </a:pPr>
            <a:r>
              <a:rPr lang="en-US" sz="2000"/>
              <a:t>                                   • Multilayer Perceptrons</a:t>
            </a:r>
            <a:endParaRPr/>
          </a:p>
          <a:p>
            <a:pPr indent="-342900" lvl="0" marL="411480" rtl="0" algn="l">
              <a:spcBef>
                <a:spcPts val="700"/>
              </a:spcBef>
              <a:spcAft>
                <a:spcPts val="0"/>
              </a:spcAft>
              <a:buSzPts val="1900"/>
              <a:buNone/>
            </a:pPr>
            <a:r>
              <a:rPr lang="en-US" sz="2000"/>
              <a:t>                                   •  XGBoost</a:t>
            </a:r>
            <a:endParaRPr/>
          </a:p>
          <a:p>
            <a:pPr indent="-342900" lvl="0" marL="411480" rtl="0" algn="l">
              <a:spcBef>
                <a:spcPts val="700"/>
              </a:spcBef>
              <a:spcAft>
                <a:spcPts val="0"/>
              </a:spcAft>
              <a:buSzPts val="1900"/>
              <a:buNone/>
            </a:pPr>
            <a:r>
              <a:rPr lang="en-US" sz="2000"/>
              <a:t>                                   • Autoencoder Neural Network</a:t>
            </a:r>
            <a:endParaRPr/>
          </a:p>
          <a:p>
            <a:pPr indent="-342900" lvl="0" marL="411480" rtl="0" algn="l">
              <a:spcBef>
                <a:spcPts val="700"/>
              </a:spcBef>
              <a:spcAft>
                <a:spcPts val="0"/>
              </a:spcAft>
              <a:buSzPts val="1900"/>
              <a:buNone/>
            </a:pPr>
            <a:r>
              <a:rPr lang="en-US" sz="2000"/>
              <a:t>                                   • Support Vector Machines</a:t>
            </a:r>
            <a:endParaRPr/>
          </a:p>
          <a:p>
            <a:pPr indent="-222250" lvl="0" marL="411480" rtl="0" algn="l">
              <a:spcBef>
                <a:spcPts val="700"/>
              </a:spcBef>
              <a:spcAft>
                <a:spcPts val="0"/>
              </a:spcAft>
              <a:buSzPts val="1900"/>
              <a:buNone/>
            </a:pPr>
            <a:r>
              <a:t/>
            </a:r>
            <a:endParaRPr sz="2000"/>
          </a:p>
          <a:p>
            <a:pPr indent="-222250" lvl="0" marL="411480" rtl="0" algn="l">
              <a:spcBef>
                <a:spcPts val="700"/>
              </a:spcBef>
              <a:spcAft>
                <a:spcPts val="0"/>
              </a:spcAft>
              <a:buSzPts val="1900"/>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Metro">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2022-11-22T10:57:09Z</dcterms:created>
  <dc:creator>SAKTHIVEL</dc:creator>
</cp:coreProperties>
</file>