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tableStyles" Target="tableStyles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47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0E9976A5-6F27-4888-845D-ACE37583B115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104864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64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5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2F3F30DD-AC41-4488-8DF7-3B060786E735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87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dirty="0" lang="en-US"/>
          </a:p>
        </p:txBody>
      </p:sp>
      <p:sp>
        <p:nvSpPr>
          <p:cNvPr id="104858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2F3F30DD-AC41-4488-8DF7-3B060786E735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9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59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F280FBA-F365-4494-9DCE-75D6DEFE609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10485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35C72E-5C16-4C1C-9685-03D3A60F59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1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F280FBA-F365-4494-9DCE-75D6DEFE609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10486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35C72E-5C16-4C1C-9685-03D3A60F59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0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F280FBA-F365-4494-9DCE-75D6DEFE609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104860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35C72E-5C16-4C1C-9685-03D3A60F59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0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F280FBA-F365-4494-9DCE-75D6DEFE609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104860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35C72E-5C16-4C1C-9685-03D3A60F59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2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F280FBA-F365-4494-9DCE-75D6DEFE609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10486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35C72E-5C16-4C1C-9685-03D3A60F59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7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F280FBA-F365-4494-9DCE-75D6DEFE609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104863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35C72E-5C16-4C1C-9685-03D3A60F59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3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3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F280FBA-F365-4494-9DCE-75D6DEFE609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104863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35C72E-5C16-4C1C-9685-03D3A60F59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9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F280FBA-F365-4494-9DCE-75D6DEFE609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104859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35C72E-5C16-4C1C-9685-03D3A60F59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F280FBA-F365-4494-9DCE-75D6DEFE609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35C72E-5C16-4C1C-9685-03D3A60F59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1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2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F280FBA-F365-4494-9DCE-75D6DEFE609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10486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35C72E-5C16-4C1C-9685-03D3A60F59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1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1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F280FBA-F365-4494-9DCE-75D6DEFE609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104861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35C72E-5C16-4C1C-9685-03D3A60F59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0FBA-F365-4494-9DCE-75D6DEFE609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5C72E-5C16-4C1C-9685-03D3A60F591A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Title 1"/>
          <p:cNvSpPr>
            <a:spLocks noGrp="1"/>
          </p:cNvSpPr>
          <p:nvPr>
            <p:ph type="ctrTitle" idx="4294967295"/>
          </p:nvPr>
        </p:nvSpPr>
        <p:spPr>
          <a:xfrm>
            <a:off x="990600" y="685800"/>
            <a:ext cx="6781800" cy="2667000"/>
          </a:xfrm>
        </p:spPr>
        <p:txBody>
          <a:bodyPr>
            <a:normAutofit/>
          </a:bodyPr>
          <a:p>
            <a:r>
              <a:rPr dirty="0" sz="2800" lang="en-US" smtClean="0"/>
              <a:t>     SMART WASTE MANAGEMENT SYSTEM FOR METROPOLITAN CITIES           </a:t>
            </a:r>
            <a:br>
              <a:rPr dirty="0" sz="2800" lang="en-US" smtClean="0"/>
            </a:br>
            <a:r>
              <a:rPr dirty="0" sz="2800" lang="en-US"/>
              <a:t/>
            </a:r>
            <a:br>
              <a:rPr dirty="0" sz="2800" lang="en-US"/>
            </a:br>
            <a:r>
              <a:rPr dirty="0" sz="2800" lang="en-US" smtClean="0"/>
              <a:t>ASSIGNMENT-1</a:t>
            </a:r>
            <a:endParaRPr dirty="0" sz="2800" lang="en-US"/>
          </a:p>
        </p:txBody>
      </p:sp>
      <p:sp>
        <p:nvSpPr>
          <p:cNvPr id="1048585" name="Subtitle 2"/>
          <p:cNvSpPr>
            <a:spLocks noGrp="1"/>
          </p:cNvSpPr>
          <p:nvPr>
            <p:ph type="subTitle" idx="4294967295"/>
          </p:nvPr>
        </p:nvSpPr>
        <p:spPr>
          <a:xfrm>
            <a:off x="4876800" y="3200400"/>
            <a:ext cx="4267200" cy="3886200"/>
          </a:xfrm>
        </p:spPr>
        <p:txBody>
          <a:bodyPr>
            <a:normAutofit fontScale="95000" lnSpcReduction="10000"/>
          </a:bodyPr>
          <a:p>
            <a:pPr algn="ctr">
              <a:buNone/>
            </a:pPr>
            <a:r>
              <a:rPr dirty="0" sz="2400" lang="en-US" smtClean="0">
                <a:solidFill>
                  <a:schemeClr val="tx1"/>
                </a:solidFill>
              </a:rPr>
              <a:t>                                    </a:t>
            </a:r>
          </a:p>
          <a:p>
            <a:pPr algn="ctr">
              <a:buNone/>
            </a:pPr>
            <a:endParaRPr dirty="0" sz="2400" lang="en-US"/>
          </a:p>
          <a:p>
            <a:pPr algn="ctr">
              <a:buNone/>
            </a:pPr>
            <a:endParaRPr dirty="0" sz="2400" lang="en-US" smtClean="0">
              <a:solidFill>
                <a:schemeClr val="tx1"/>
              </a:solidFill>
            </a:endParaRPr>
          </a:p>
          <a:p>
            <a:pPr algn="ctr">
              <a:buNone/>
            </a:pPr>
            <a:endParaRPr dirty="0" sz="2400" lang="en-US"/>
          </a:p>
          <a:p>
            <a:pPr>
              <a:buNone/>
            </a:pPr>
            <a:r>
              <a:rPr dirty="0" sz="2000" lang="en-US" smtClean="0">
                <a:solidFill>
                  <a:schemeClr val="tx1"/>
                </a:solidFill>
              </a:rPr>
              <a:t>SUBMITED BY:</a:t>
            </a:r>
          </a:p>
          <a:p>
            <a:pPr>
              <a:buNone/>
            </a:pPr>
            <a:r>
              <a:rPr dirty="0" sz="2000" lang="en-US" smtClean="0"/>
              <a:t>S. </a:t>
            </a:r>
            <a:r>
              <a:rPr sz="2000" lang="en-US" smtClean="0"/>
              <a:t>Rajalakshmi</a:t>
            </a:r>
            <a:endParaRPr dirty="0" sz="2000" lang="en-US" smtClean="0"/>
          </a:p>
          <a:p>
            <a:pPr>
              <a:buNone/>
            </a:pPr>
            <a:r>
              <a:rPr dirty="0" sz="2000" lang="en-US" smtClean="0">
                <a:solidFill>
                  <a:schemeClr val="tx1"/>
                </a:solidFill>
              </a:rPr>
              <a:t>ECE-IV</a:t>
            </a:r>
          </a:p>
          <a:p>
            <a:pPr>
              <a:buNone/>
            </a:pPr>
            <a:r>
              <a:rPr dirty="0" sz="2000" lang="en-US" smtClean="0"/>
              <a:t>THAMIRABHARANI ENGINEERING COLLEGE</a:t>
            </a:r>
            <a:endParaRPr dirty="0" sz="2000" lang="en-US" smtClean="0">
              <a:solidFill>
                <a:schemeClr val="tx1"/>
              </a:solidFill>
            </a:endParaRPr>
          </a:p>
          <a:p>
            <a:pPr algn="ctr">
              <a:buNone/>
            </a:pPr>
            <a:endParaRPr dirty="0" sz="2400" lang="en-US" smtClean="0">
              <a:solidFill>
                <a:schemeClr val="tx1"/>
              </a:solidFill>
            </a:endParaRPr>
          </a:p>
          <a:p>
            <a:pPr algn="ctr">
              <a:buNone/>
            </a:pPr>
            <a:r>
              <a:rPr dirty="0" sz="2400" lang="en-US"/>
              <a:t> </a:t>
            </a:r>
            <a:r>
              <a:rPr dirty="0" sz="2400" lang="en-US" smtClean="0"/>
              <a:t>      </a:t>
            </a:r>
            <a:r>
              <a:rPr dirty="0" sz="2400" lang="en-US" smtClean="0">
                <a:solidFill>
                  <a:schemeClr val="tx1"/>
                </a:solidFill>
              </a:rPr>
              <a:t>                        </a:t>
            </a:r>
          </a:p>
          <a:p>
            <a:endParaRPr dirty="0" sz="2800"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1" descr="Capture 1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1" descr="Capture 2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Picture 1" descr="Capture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Rectangle 3"/>
          <p:cNvSpPr/>
          <p:nvPr/>
        </p:nvSpPr>
        <p:spPr>
          <a:xfrm>
            <a:off x="0" y="0"/>
            <a:ext cx="9144000" cy="6492239"/>
          </a:xfrm>
          <a:prstGeom prst="rect"/>
        </p:spPr>
        <p:txBody>
          <a:bodyPr wrap="square">
            <a:spAutoFit/>
          </a:bodyPr>
          <a:p>
            <a:r>
              <a:rPr dirty="0" lang="en-US" smtClean="0"/>
              <a:t>[code]</a:t>
            </a:r>
          </a:p>
          <a:p>
            <a:r>
              <a:rPr dirty="0" lang="en-US" smtClean="0"/>
              <a:t>// C++ code</a:t>
            </a:r>
          </a:p>
          <a:p>
            <a:r>
              <a:rPr dirty="0" lang="en-US" smtClean="0"/>
              <a:t>//</a:t>
            </a:r>
          </a:p>
          <a:p>
            <a:r>
              <a:rPr dirty="0" lang="en-US" err="1" smtClean="0"/>
              <a:t>int</a:t>
            </a:r>
            <a:r>
              <a:rPr dirty="0" lang="en-US" smtClean="0"/>
              <a:t> gas = 0;</a:t>
            </a:r>
          </a:p>
          <a:p>
            <a:endParaRPr dirty="0" lang="en-US" smtClean="0"/>
          </a:p>
          <a:p>
            <a:r>
              <a:rPr dirty="0" lang="en-US" smtClean="0"/>
              <a:t>void setup()</a:t>
            </a:r>
          </a:p>
          <a:p>
            <a:r>
              <a:rPr dirty="0" lang="en-US" smtClean="0"/>
              <a:t>{</a:t>
            </a:r>
          </a:p>
          <a:p>
            <a:r>
              <a:rPr dirty="0" lang="en-US" smtClean="0"/>
              <a:t>  </a:t>
            </a:r>
            <a:r>
              <a:rPr dirty="0" lang="en-US" err="1" smtClean="0"/>
              <a:t>pinMode</a:t>
            </a:r>
            <a:r>
              <a:rPr dirty="0" lang="en-US" smtClean="0"/>
              <a:t>(A0, INPUT);</a:t>
            </a:r>
          </a:p>
          <a:p>
            <a:r>
              <a:rPr dirty="0" lang="en-US" smtClean="0"/>
              <a:t>  </a:t>
            </a:r>
            <a:r>
              <a:rPr dirty="0" lang="en-US" err="1" smtClean="0"/>
              <a:t>pinMode</a:t>
            </a:r>
            <a:r>
              <a:rPr dirty="0" lang="en-US" smtClean="0"/>
              <a:t>(11, OUTPUT);</a:t>
            </a:r>
          </a:p>
          <a:p>
            <a:r>
              <a:rPr dirty="0" lang="en-US" smtClean="0"/>
              <a:t>  </a:t>
            </a:r>
            <a:r>
              <a:rPr dirty="0" lang="en-US" err="1" smtClean="0"/>
              <a:t>pinMode</a:t>
            </a:r>
            <a:r>
              <a:rPr dirty="0" lang="en-US" smtClean="0"/>
              <a:t>(13, OUTPUT);</a:t>
            </a:r>
          </a:p>
          <a:p>
            <a:r>
              <a:rPr dirty="0" lang="en-US" smtClean="0"/>
              <a:t>  </a:t>
            </a:r>
            <a:r>
              <a:rPr dirty="0" lang="en-US" err="1" smtClean="0"/>
              <a:t>pinMode</a:t>
            </a:r>
            <a:r>
              <a:rPr dirty="0" lang="en-US" smtClean="0"/>
              <a:t>(7, OUTPUT);</a:t>
            </a:r>
          </a:p>
          <a:p>
            <a:r>
              <a:rPr dirty="0" lang="en-US" smtClean="0"/>
              <a:t>}</a:t>
            </a:r>
          </a:p>
          <a:p>
            <a:endParaRPr dirty="0" lang="en-US" smtClean="0"/>
          </a:p>
          <a:p>
            <a:r>
              <a:rPr dirty="0" lang="en-US" smtClean="0"/>
              <a:t>void loop()</a:t>
            </a:r>
          </a:p>
          <a:p>
            <a:r>
              <a:rPr dirty="0" lang="en-US" smtClean="0"/>
              <a:t>{</a:t>
            </a:r>
          </a:p>
          <a:p>
            <a:r>
              <a:rPr dirty="0" lang="en-US" smtClean="0"/>
              <a:t>  gas = </a:t>
            </a:r>
            <a:r>
              <a:rPr dirty="0" lang="en-US" err="1" smtClean="0"/>
              <a:t>analogRead</a:t>
            </a:r>
            <a:r>
              <a:rPr dirty="0" lang="en-US" smtClean="0"/>
              <a:t>(A0);</a:t>
            </a:r>
          </a:p>
          <a:p>
            <a:r>
              <a:rPr dirty="0" lang="en-US" smtClean="0"/>
              <a:t>  if (gas &gt; 250) {</a:t>
            </a:r>
          </a:p>
          <a:p>
            <a:r>
              <a:rPr dirty="0" lang="en-US" smtClean="0"/>
              <a:t>    </a:t>
            </a:r>
            <a:r>
              <a:rPr dirty="0" lang="en-US" err="1" smtClean="0"/>
              <a:t>digitalWrite</a:t>
            </a:r>
            <a:r>
              <a:rPr dirty="0" lang="en-US" smtClean="0"/>
              <a:t>(11, HIGH);</a:t>
            </a:r>
          </a:p>
          <a:p>
            <a:r>
              <a:rPr dirty="0" lang="en-US" smtClean="0"/>
              <a:t>    </a:t>
            </a:r>
            <a:r>
              <a:rPr dirty="0" lang="en-US" err="1" smtClean="0"/>
              <a:t>digitalWrite</a:t>
            </a:r>
            <a:r>
              <a:rPr dirty="0" lang="en-US" smtClean="0"/>
              <a:t>(13, LOW);</a:t>
            </a:r>
          </a:p>
          <a:p>
            <a:r>
              <a:rPr dirty="0" lang="en-US" smtClean="0"/>
              <a:t>    tone(7, 185, 1000); // play tone 42 (F#3 = 185 Hz)</a:t>
            </a:r>
          </a:p>
          <a:p>
            <a:r>
              <a:rPr dirty="0" lang="en-US" smtClean="0"/>
              <a:t>  } else {</a:t>
            </a:r>
          </a:p>
          <a:p>
            <a:r>
              <a:rPr dirty="0" lang="en-US" smtClean="0"/>
              <a:t>    </a:t>
            </a:r>
            <a:r>
              <a:rPr dirty="0" lang="en-US" err="1" smtClean="0"/>
              <a:t>digitalWrite</a:t>
            </a:r>
            <a:r>
              <a:rPr dirty="0" lang="en-US" smtClean="0"/>
              <a:t>(11, LOW);</a:t>
            </a:r>
          </a:p>
          <a:p>
            <a:r>
              <a:rPr dirty="0" lang="en-US" smtClean="0"/>
              <a:t>    </a:t>
            </a:r>
            <a:r>
              <a:rPr dirty="0" lang="en-US" err="1" smtClean="0"/>
              <a:t>digitalWrite</a:t>
            </a:r>
            <a:r>
              <a:rPr dirty="0" lang="en-US" smtClean="0"/>
              <a:t>(13, HIGH);</a:t>
            </a:r>
          </a:p>
          <a:p>
            <a:r>
              <a:rPr dirty="0" lang="en-US" smtClean="0"/>
              <a:t>    </a:t>
            </a:r>
            <a:r>
              <a:rPr dirty="0" lang="en-US" err="1" smtClean="0"/>
              <a:t>noTone</a:t>
            </a:r>
            <a:r>
              <a:rPr dirty="0" lang="en-US" smtClean="0"/>
              <a:t>(7);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Rectangle 2"/>
          <p:cNvSpPr/>
          <p:nvPr/>
        </p:nvSpPr>
        <p:spPr>
          <a:xfrm>
            <a:off x="0" y="0"/>
            <a:ext cx="6858000" cy="1158240"/>
          </a:xfrm>
          <a:prstGeom prst="rect"/>
        </p:spPr>
        <p:txBody>
          <a:bodyPr wrap="square">
            <a:spAutoFit/>
          </a:bodyPr>
          <a:p>
            <a:r>
              <a:rPr dirty="0" lang="en-US" smtClean="0"/>
              <a:t> }</a:t>
            </a:r>
          </a:p>
          <a:p>
            <a:r>
              <a:rPr dirty="0" lang="en-US" smtClean="0"/>
              <a:t>  delay(10); // Delay a little bit to improve simulation performance</a:t>
            </a:r>
          </a:p>
          <a:p>
            <a:r>
              <a:rPr dirty="0" lang="en-US" smtClean="0"/>
              <a:t>}</a:t>
            </a:r>
          </a:p>
          <a:p>
            <a:r>
              <a:rPr dirty="0" lang="en-US" smtClean="0"/>
              <a:t>[/code]</a:t>
            </a:r>
            <a:endParaRPr dirty="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SMART WASTE MANAGEMENT SYSTEM FOR METROPOLITAN CITIES</dc:title>
  <dc:creator>Windows User</dc:creator>
  <cp:lastModifiedBy>Windows User</cp:lastModifiedBy>
  <dcterms:created xsi:type="dcterms:W3CDTF">2022-09-23T13:48:11Z</dcterms:created>
  <dcterms:modified xsi:type="dcterms:W3CDTF">2022-10-14T11:34:04Z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1169ee3d14dd4b4b9694d0c8c2411ede</vt:lpwstr>
  </property>
</Properties>
</file>