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976A5-6F27-4888-845D-ACE37583B11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F30DD-AC41-4488-8DF7-3B060786E7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F30DD-AC41-4488-8DF7-3B060786E73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90600" y="685800"/>
            <a:ext cx="6781800" cy="2667000"/>
          </a:xfrm>
        </p:spPr>
        <p:txBody>
          <a:bodyPr>
            <a:normAutofit/>
          </a:bodyPr>
          <a:lstStyle/>
          <a:p>
            <a:r>
              <a:rPr lang="en-US" sz="2800" dirty="0"/>
              <a:t>     SMART WASTE MANAGEMENT SYSTEM FOR METROPOLITAN CITIES          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ASSIGNMENT-1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876800" y="3200400"/>
            <a:ext cx="4267200" cy="38862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                        </a:t>
            </a:r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ctr">
              <a:buNone/>
            </a:pPr>
            <a:endParaRPr lang="en-US" sz="2400" dirty="0"/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SUBMITED BY:</a:t>
            </a:r>
          </a:p>
          <a:p>
            <a:pPr>
              <a:buNone/>
            </a:pPr>
            <a:r>
              <a:rPr lang="en-US" sz="2000" dirty="0"/>
              <a:t>K. </a:t>
            </a:r>
            <a:r>
              <a:rPr lang="en-US" sz="2000" dirty="0" err="1"/>
              <a:t>Kiruba</a:t>
            </a:r>
            <a:r>
              <a:rPr lang="en-US" sz="2000"/>
              <a:t> Esther</a:t>
            </a:r>
            <a:endParaRPr lang="en-US" sz="2000" dirty="0"/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ECE-IV</a:t>
            </a:r>
          </a:p>
          <a:p>
            <a:pPr>
              <a:buNone/>
            </a:pPr>
            <a:r>
              <a:rPr lang="en-US" sz="2000" dirty="0"/>
              <a:t>THAMIRABHARANI ENGINEERING COLLEGE</a:t>
            </a:r>
            <a:endParaRPr lang="en-US" sz="2000" dirty="0">
              <a:solidFill>
                <a:schemeClr val="tx1"/>
              </a:solidFill>
            </a:endParaRPr>
          </a:p>
          <a:p>
            <a:pPr algn="ctr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2400" dirty="0"/>
              <a:t>       </a:t>
            </a:r>
            <a:r>
              <a:rPr lang="en-US" sz="2400" dirty="0">
                <a:solidFill>
                  <a:schemeClr val="tx1"/>
                </a:solidFill>
              </a:rPr>
              <a:t>                        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[code]</a:t>
            </a:r>
          </a:p>
          <a:p>
            <a:r>
              <a:rPr lang="en-US" dirty="0"/>
              <a:t>// C++ code</a:t>
            </a:r>
          </a:p>
          <a:p>
            <a:r>
              <a:rPr lang="en-US" dirty="0"/>
              <a:t>//</a:t>
            </a:r>
          </a:p>
          <a:p>
            <a:r>
              <a:rPr lang="en-US" dirty="0" err="1"/>
              <a:t>int</a:t>
            </a:r>
            <a:r>
              <a:rPr lang="en-US" dirty="0"/>
              <a:t> gas = 0;</a:t>
            </a:r>
          </a:p>
          <a:p>
            <a:endParaRPr lang="en-US" dirty="0"/>
          </a:p>
          <a:p>
            <a:r>
              <a:rPr lang="en-US" dirty="0"/>
              <a:t>void setup()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(A0, INPUT);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(11, OUTPUT);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(13, OUTPUT);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(7, OUTPUT);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gas = </a:t>
            </a:r>
            <a:r>
              <a:rPr lang="en-US" dirty="0" err="1"/>
              <a:t>analogRead</a:t>
            </a:r>
            <a:r>
              <a:rPr lang="en-US" dirty="0"/>
              <a:t>(A0);</a:t>
            </a:r>
          </a:p>
          <a:p>
            <a:r>
              <a:rPr lang="en-US" dirty="0"/>
              <a:t>  if (gas &gt; 250) {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(11, HIGH);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(13, LOW);</a:t>
            </a:r>
          </a:p>
          <a:p>
            <a:r>
              <a:rPr lang="en-US" dirty="0"/>
              <a:t>    tone(7, 185, 1000); // play tone 42 (F#3 = 185 Hz)</a:t>
            </a:r>
          </a:p>
          <a:p>
            <a:r>
              <a:rPr lang="en-US" dirty="0"/>
              <a:t>  } else {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(11, LOW);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(13, HIGH);</a:t>
            </a:r>
          </a:p>
          <a:p>
            <a:r>
              <a:rPr lang="en-US" dirty="0"/>
              <a:t>    </a:t>
            </a:r>
            <a:r>
              <a:rPr lang="en-US" dirty="0" err="1"/>
              <a:t>noTone</a:t>
            </a:r>
            <a:r>
              <a:rPr lang="en-US" dirty="0"/>
              <a:t>(7);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}</a:t>
            </a:r>
          </a:p>
          <a:p>
            <a:r>
              <a:rPr lang="en-US" dirty="0"/>
              <a:t>  delay(10); // Delay a little bit to improve simulation performance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[/code]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139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  SMART WASTE MANAGEMENT SYSTEM FOR METROPOLITAN CITIES             ASSIGNMENT-1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WASTE MANAGEMENT SYSTEM FOR METROPOLITAN CITIES</dc:title>
  <dc:creator>Windows User</dc:creator>
  <cp:lastModifiedBy>Unknown User</cp:lastModifiedBy>
  <cp:revision>9</cp:revision>
  <dcterms:created xsi:type="dcterms:W3CDTF">2022-09-24T00:48:11Z</dcterms:created>
  <dcterms:modified xsi:type="dcterms:W3CDTF">2022-09-23T14:55:10Z</dcterms:modified>
</cp:coreProperties>
</file>