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22320"/>
            <a:ext cx="7528560" cy="2714625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PNT2022TMID44777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:Sri Shanmugha college of engineering and technology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:Electronics and Communication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:Charumathi 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:Jamuna 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:Monika 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:Yamini V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/>
          <p:nvPr/>
        </p:nvGraphicFramePr>
        <p:xfrm>
          <a:off x="95250" y="0"/>
          <a:ext cx="12192000" cy="712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/>
                <a:gridCol w="1792605"/>
                <a:gridCol w="2308860"/>
                <a:gridCol w="3340735"/>
                <a:gridCol w="1887855"/>
                <a:gridCol w="2131060"/>
              </a:tblGrid>
              <a:tr h="1277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       TITLE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  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 SOFTWARE USED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2186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      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Dietary Assistant-an intelliegent space application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Observes the daily consumption habits of users &amp; applies data mining to learn the personal taste.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intelligent networked nevices(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DINDS)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IN" altLang="en-US"/>
                        <a:t>Data mining</a:t>
                      </a:r>
                      <a:endParaRPr lang="en-IN" altLang="en-US"/>
                    </a:p>
                    <a:p>
                      <a:pPr algn="l">
                        <a:buNone/>
                      </a:pPr>
                      <a:r>
                        <a:rPr lang="en-IN" altLang="en-US"/>
                        <a:t>Artificial intelligence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Complex to calculate the entire nutritional value.</a:t>
                      </a:r>
                      <a:endParaRPr lang="en-IN" altLang="en-US"/>
                    </a:p>
                  </a:txBody>
                  <a:tcPr/>
                </a:tc>
              </a:tr>
              <a:tr h="366395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IN" altLang="en-US"/>
                        <a:t>2 </a:t>
                      </a:r>
                      <a:endParaRPr lang="en-I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Plan-Cook-Eat:A Meal planner app with optimal macronutrian distribution of calories based on total daily energy expenditure.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“Plane-cook -eat”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Aprogressive web application that generates meal plan complaint to the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necessary macronutrient distribution ofdaily calories based on individuals total daily energy expenditure (TDEE).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AQEL- A nutition app quality evalution tool.</a:t>
                      </a:r>
                      <a:endParaRPr lang="en-IN" alt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DataSources:FoodDb,Philippine FoodComposition Table,MyFoodData,USDA food composition data 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                                     </a:t>
                      </a:r>
                      <a:endParaRPr lang="en-IN" altLang="en-US"/>
                    </a:p>
                    <a:p>
                      <a:pPr>
                        <a:buNone/>
                      </a:pPr>
                      <a:endParaRPr lang="en-IN" altLang="en-US"/>
                    </a:p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Artificial In</a:t>
                      </a:r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telliegence.</a:t>
                      </a:r>
                      <a:endParaRPr lang="en-I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Data  analysis.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Generation of meal plan with optimal macronutrient distribution of daily calori.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05435" y="705485"/>
          <a:ext cx="11292205" cy="569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/>
                <a:gridCol w="1638935"/>
                <a:gridCol w="2308225"/>
                <a:gridCol w="1650365"/>
                <a:gridCol w="2159000"/>
                <a:gridCol w="2432685"/>
              </a:tblGrid>
              <a:tr h="1483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TITTLE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SOFTWARE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USED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</a:tr>
              <a:tr h="2102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Profile Based System for Nutritional Information Management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Nutritional control by identifying the person’s Shopping profile &amp; uses the information to suggest the recommended food.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Mobile Application</a:t>
                      </a:r>
                      <a:endParaRPr lang="en-IN" altLang="en-US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server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Information technology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Automated way to assist users to control food-intake.</a:t>
                      </a:r>
                      <a:endParaRPr lang="en-IN" altLang="en-US"/>
                    </a:p>
                  </a:txBody>
                  <a:tcPr anchor="ctr" anchorCtr="0"/>
                </a:tc>
              </a:tr>
              <a:tr h="2106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Alexa,What should I Eat?</a:t>
                      </a:r>
                      <a:endParaRPr lang="en-IN" altLang="en-US"/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A personalized Virtual nutrition coach for Native American Diabeties Patient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to design an Amazon skill to extend the capability of Amazon alexa to support diabeties for NA users.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Amazon Alexa software Development kit</a:t>
                      </a:r>
                      <a:endParaRPr lang="en-IN" altLang="en-US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ASR</a:t>
                      </a:r>
                      <a:endParaRPr lang="en-IN" altLang="en-US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/>
                        <a:t>NLU</a:t>
                      </a:r>
                      <a:endParaRPr lang="en-I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Artificial In</a:t>
                      </a:r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telliegence.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Easy to accepted by the target audience with the help of speech-recognition</a:t>
                      </a:r>
                      <a:endParaRPr lang="en-I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11125"/>
          <a:ext cx="10515600" cy="5963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5"/>
                <a:gridCol w="2118360"/>
                <a:gridCol w="1910715"/>
                <a:gridCol w="1530985"/>
                <a:gridCol w="1910715"/>
                <a:gridCol w="2324100"/>
              </a:tblGrid>
              <a:tr h="1383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S.NO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TITTLE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SOFTWARE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2016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Intelligent diabetes Assistant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The system collects &amp; process the data more efficient  for care team.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Intelligent Diabetes Assistant(IDA)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Machine Learning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Quick-evaluation of patient health.</a:t>
                      </a:r>
                      <a:endParaRPr lang="en-IN" altLang="en-US"/>
                    </a:p>
                  </a:txBody>
                  <a:tcPr/>
                </a:tc>
              </a:tr>
              <a:tr h="2562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Computers &amp; E-health:Roles and new applications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Promoting the current &amp; future roles of computers in supporting e-health.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Personal Health Assistant(PHA)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Data computing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Allow busy People to get Fast &amp; Trusted healthcare at any time,anywhere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Presentation</Application>
  <PresentationFormat>Widescreen</PresentationFormat>
  <Paragraphs>157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Literature Survey</vt:lpstr>
      <vt:lpstr>THANK YOU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adadmin</cp:lastModifiedBy>
  <cp:revision>4</cp:revision>
  <dcterms:created xsi:type="dcterms:W3CDTF">2022-09-10T08:59:00Z</dcterms:created>
  <dcterms:modified xsi:type="dcterms:W3CDTF">2022-09-17T12:34:00Z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76481F787F614319A0525D2D2F84C531</vt:lpwstr>
  </property>
  <property fmtid="{D5CDD505-2E9C-101B-9397-08002B2CF9AE}" pid="3" name="KSOProductBuildVer">
    <vt:lpwstr>1033-11.2.0.11306</vt:lpwstr>
  </property>
</Properties>
</file>