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D1F025-9C73-4955-89BC-59B899212E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D3C55C-3F6F-4CAE-AF8C-56137D8D68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EB11FE-6501-4C57-B033-3253CCFAA0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1A3F53-F9DE-421C-A103-E6EAEBF7AC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A11A36-F60E-4F5E-833B-1C8CE4F9C2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7A5576-4F9D-43D3-BBD4-0C3A97E175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C06AE-37EB-400D-848A-3BE6EE43DE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6480CC-773C-41F1-9F44-D2F5C6FC70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DCC7E4-2440-4D72-9504-82F96F1ECA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6D009A-3FF5-47FB-9162-6BBD7FA702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86DC14-F9EB-4467-B1E7-9370299130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0B2C2-551B-4422-8DE6-EF753D1AC7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8B5100-2B27-4CD8-A81E-78268B2A59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A4173B-6FDE-4314-80FB-AAF7032143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BDE4FE-FB35-4EF7-81F8-C413A6C825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767A34-E655-42AC-8889-79E9FE9C5B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BFBBF4-82F8-4AD5-88C9-A9652F99CF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C47023-49ED-422F-82B0-714DECD352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A7628-966B-4831-AAA4-FB74EE8A49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6C4C5-7310-452C-BD53-B8D07867E7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72830C-A50C-43F9-B9EC-C6D0A817FC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46D538-DCDF-45B3-9E4F-12621F0A22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C83CBD-7B30-4107-908A-C746D2B935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FDD27B-9DA2-418A-B2B5-36A25436A4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</a:t>
            </a:r>
            <a:r>
              <a:rPr b="0" lang="en-IN" sz="1800" spc="-1" strike="noStrike">
                <a:latin typeface="Arial"/>
              </a:rPr>
              <a:t>edit the </a:t>
            </a:r>
            <a:r>
              <a:rPr b="0" lang="en-IN" sz="1800" spc="-1" strike="noStrike">
                <a:latin typeface="Arial"/>
              </a:rPr>
              <a:t>title </a:t>
            </a:r>
            <a:r>
              <a:rPr b="0" lang="en-IN" sz="1800" spc="-1" strike="noStrike">
                <a:latin typeface="Arial"/>
              </a:rPr>
              <a:t>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022B5F-4262-44CF-AC4D-9A9E472CA91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A87D0-9566-442D-87CF-D41F3E86559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54560" y="1548720"/>
            <a:ext cx="9143280" cy="13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lo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al 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sa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le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al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yt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ic</a:t>
            </a:r>
            <a:r>
              <a:rPr b="1" lang="en-IN" sz="6000" spc="-1" strike="noStrike">
                <a:solidFill>
                  <a:srgbClr val="000000"/>
                </a:solidFill>
                <a:latin typeface="Times New Roman"/>
              </a:rPr>
              <a:t>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95480" y="2865600"/>
            <a:ext cx="6900840" cy="27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Team ID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PNT202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2TMID4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4796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College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Name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: Sri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Shanmu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gha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College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Engineer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ing and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Technolo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gy(Anna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Universit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y)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Departm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ent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     :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Electroni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cs and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Commun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ication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Engineer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Team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Leader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Shankar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Team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Member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Naveen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Team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Member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Sachin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Charles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Team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Member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: Saran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Prabakar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an 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   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Team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Member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: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Poovaras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an 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4"/>
          <p:cNvGraphicFramePr/>
          <p:nvPr/>
        </p:nvGraphicFramePr>
        <p:xfrm>
          <a:off x="410400" y="596880"/>
          <a:ext cx="11418120" cy="5334120"/>
        </p:xfrm>
        <a:graphic>
          <a:graphicData uri="http://schemas.openxmlformats.org/drawingml/2006/table">
            <a:tbl>
              <a:tblPr/>
              <a:tblGrid>
                <a:gridCol w="952200"/>
                <a:gridCol w="2023920"/>
                <a:gridCol w="1931400"/>
                <a:gridCol w="2102400"/>
                <a:gridCol w="2052360"/>
                <a:gridCol w="2356200"/>
              </a:tblGrid>
              <a:tr h="1008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S.No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PROPOSED WORK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TOOLS USED/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ALGORITHM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TECHNOLOGY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ADVANTAGES/ DISADVANTAGES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85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Pharma Sales Optimization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provide a comprehensive report on medical group sales and trends for any given period.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Rapid Miner Studio. 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SAP Predictive Analytics.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Big data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Integration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By implementing Big data for analytics the efficiency of analysing can be improved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241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Exploratory data analysis (EDA)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maximize the analyst's insight into a data set and into the underlying structure of a data set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 language 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Python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latin typeface="Arial"/>
                        </a:rPr>
                        <a:t>python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Improve understanding of variables by extracting averages, mean, minimum, and maximum values, etc.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4"/>
          <p:cNvGraphicFramePr/>
          <p:nvPr/>
        </p:nvGraphicFramePr>
        <p:xfrm>
          <a:off x="884880" y="559800"/>
          <a:ext cx="10600560" cy="4543200"/>
        </p:xfrm>
        <a:graphic>
          <a:graphicData uri="http://schemas.openxmlformats.org/drawingml/2006/table">
            <a:tbl>
              <a:tblPr/>
              <a:tblGrid>
                <a:gridCol w="805320"/>
                <a:gridCol w="2347560"/>
                <a:gridCol w="1690560"/>
                <a:gridCol w="2039040"/>
                <a:gridCol w="1757520"/>
                <a:gridCol w="1960920"/>
              </a:tblGrid>
              <a:tr h="1129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S.NO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TITLE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PROPOSED WORK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TOOLS USED/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ALGORITHM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TECHNOLOGY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ADVANTAGES/ DISADVANTAGES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57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Retail Sales Analytics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Store footfall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Passer-by traffic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Staff interaction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latin typeface="Arial"/>
                        </a:rPr>
                        <a:t>Staff removal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ML  and Python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ML  and Python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However, there is a change in the way retail industry functions – both offline and online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56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Electronics sales analysis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Exploratory data analysis using supermarket sales data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ML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ML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we will practice tidyverse, a collection of R packages for data science, on a supermarket sales dataset available on Kaggle.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66240" y="26154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K 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IN" sz="4400" spc="-1" strike="noStrike">
                <a:solidFill>
                  <a:srgbClr val="000000"/>
                </a:solidFill>
                <a:latin typeface="Times New Roman"/>
              </a:rPr>
              <a:t>U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LibreOffice/7.3.2.2$Linux_X86_64 LibreOffice_project/30$Build-2</Application>
  <AppVersion>15.0000</AppVersion>
  <Words>464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2022-09-10T08:59:08Z</dcterms:created>
  <dc:creator>nithish kumar</dc:creator>
  <dc:description/>
  <dc:language>en-IN</dc:language>
  <cp:lastModifiedBy/>
  <dcterms:modified xsi:type="dcterms:W3CDTF">2022-09-17T19:40:32Z</dcterms:modified>
  <cp:revision>9</cp:revision>
  <dc:subject/>
  <dc:title>Literature Survey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