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BBA1E-4E59-4791-91A4-E8591013CAA7}" v="7" dt="2022-09-27T15:17:19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than vali" userId="3e9f4ca18ab8745e" providerId="LiveId" clId="{92DBBA1E-4E59-4791-91A4-E8591013CAA7}"/>
    <pc:docChg chg="undo custSel delSld modSld">
      <pc:chgData name="Masthan vali" userId="3e9f4ca18ab8745e" providerId="LiveId" clId="{92DBBA1E-4E59-4791-91A4-E8591013CAA7}" dt="2022-09-27T15:20:17.340" v="522" actId="20577"/>
      <pc:docMkLst>
        <pc:docMk/>
      </pc:docMkLst>
      <pc:sldChg chg="modSp mod">
        <pc:chgData name="Masthan vali" userId="3e9f4ca18ab8745e" providerId="LiveId" clId="{92DBBA1E-4E59-4791-91A4-E8591013CAA7}" dt="2022-09-27T12:47:52.531" v="99" actId="207"/>
        <pc:sldMkLst>
          <pc:docMk/>
          <pc:sldMk cId="3972162343" sldId="256"/>
        </pc:sldMkLst>
        <pc:spChg chg="mod">
          <ac:chgData name="Masthan vali" userId="3e9f4ca18ab8745e" providerId="LiveId" clId="{92DBBA1E-4E59-4791-91A4-E8591013CAA7}" dt="2022-09-27T12:47:52.531" v="99" actId="207"/>
          <ac:spMkLst>
            <pc:docMk/>
            <pc:sldMk cId="3972162343" sldId="256"/>
            <ac:spMk id="2" creationId="{B55010CE-69BB-DD9E-0BDE-F88300DB8E1B}"/>
          </ac:spMkLst>
        </pc:spChg>
        <pc:spChg chg="mod">
          <ac:chgData name="Masthan vali" userId="3e9f4ca18ab8745e" providerId="LiveId" clId="{92DBBA1E-4E59-4791-91A4-E8591013CAA7}" dt="2022-09-27T12:46:00.757" v="96" actId="20577"/>
          <ac:spMkLst>
            <pc:docMk/>
            <pc:sldMk cId="3972162343" sldId="256"/>
            <ac:spMk id="3" creationId="{1CE25E4C-B748-FBE1-A3AA-99600AB90DF5}"/>
          </ac:spMkLst>
        </pc:spChg>
      </pc:sldChg>
      <pc:sldChg chg="modSp mod">
        <pc:chgData name="Masthan vali" userId="3e9f4ca18ab8745e" providerId="LiveId" clId="{92DBBA1E-4E59-4791-91A4-E8591013CAA7}" dt="2022-09-27T14:54:20.882" v="244" actId="20577"/>
        <pc:sldMkLst>
          <pc:docMk/>
          <pc:sldMk cId="4179372020" sldId="257"/>
        </pc:sldMkLst>
        <pc:graphicFrameChg chg="modGraphic">
          <ac:chgData name="Masthan vali" userId="3e9f4ca18ab8745e" providerId="LiveId" clId="{92DBBA1E-4E59-4791-91A4-E8591013CAA7}" dt="2022-09-27T14:54:20.882" v="244" actId="20577"/>
          <ac:graphicFrameMkLst>
            <pc:docMk/>
            <pc:sldMk cId="4179372020" sldId="257"/>
            <ac:graphicFrameMk id="4" creationId="{1689B8FC-FBBD-AE6A-04DD-BB27A4E004C6}"/>
          </ac:graphicFrameMkLst>
        </pc:graphicFrameChg>
      </pc:sldChg>
      <pc:sldChg chg="modSp mod">
        <pc:chgData name="Masthan vali" userId="3e9f4ca18ab8745e" providerId="LiveId" clId="{92DBBA1E-4E59-4791-91A4-E8591013CAA7}" dt="2022-09-27T15:20:17.340" v="522" actId="20577"/>
        <pc:sldMkLst>
          <pc:docMk/>
          <pc:sldMk cId="899123274" sldId="259"/>
        </pc:sldMkLst>
        <pc:graphicFrameChg chg="mod modGraphic">
          <ac:chgData name="Masthan vali" userId="3e9f4ca18ab8745e" providerId="LiveId" clId="{92DBBA1E-4E59-4791-91A4-E8591013CAA7}" dt="2022-09-27T15:20:17.340" v="522" actId="20577"/>
          <ac:graphicFrameMkLst>
            <pc:docMk/>
            <pc:sldMk cId="899123274" sldId="259"/>
            <ac:graphicFrameMk id="4" creationId="{1689B8FC-FBBD-AE6A-04DD-BB27A4E004C6}"/>
          </ac:graphicFrameMkLst>
        </pc:graphicFrameChg>
      </pc:sldChg>
      <pc:sldChg chg="modSp del mod modShow">
        <pc:chgData name="Masthan vali" userId="3e9f4ca18ab8745e" providerId="LiveId" clId="{92DBBA1E-4E59-4791-91A4-E8591013CAA7}" dt="2022-09-27T14:47:48.333" v="196" actId="2696"/>
        <pc:sldMkLst>
          <pc:docMk/>
          <pc:sldMk cId="1471217822" sldId="260"/>
        </pc:sldMkLst>
        <pc:graphicFrameChg chg="modGraphic">
          <ac:chgData name="Masthan vali" userId="3e9f4ca18ab8745e" providerId="LiveId" clId="{92DBBA1E-4E59-4791-91A4-E8591013CAA7}" dt="2022-09-27T14:38:04.428" v="152" actId="14734"/>
          <ac:graphicFrameMkLst>
            <pc:docMk/>
            <pc:sldMk cId="1471217822" sldId="260"/>
            <ac:graphicFrameMk id="4" creationId="{1689B8FC-FBBD-AE6A-04DD-BB27A4E004C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than/polyvore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67" y="2387782"/>
            <a:ext cx="9947345" cy="135148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3547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Fashion Recommender Application</a:t>
            </a:r>
            <a:br>
              <a:rPr lang="en-IN" b="1" i="0" dirty="0">
                <a:solidFill>
                  <a:srgbClr val="35475C"/>
                </a:solidFill>
                <a:effectLst/>
                <a:latin typeface="Open Sans" panose="020B0604020202020204" pitchFamily="34" charset="0"/>
              </a:rPr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322542"/>
            <a:ext cx="6901543" cy="2714786"/>
          </a:xfrm>
        </p:spPr>
        <p:txBody>
          <a:bodyPr>
            <a:noAutofit/>
          </a:bodyPr>
          <a:lstStyle/>
          <a:p>
            <a:pPr algn="l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College Name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:Sri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Shanmugha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 of Technology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:Computer Science Engineering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:Gowtham D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:Masthan Vali P</a:t>
            </a:r>
          </a:p>
          <a:p>
            <a:pPr algn="l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:Ranjith R</a:t>
            </a:r>
          </a:p>
          <a:p>
            <a:pPr algn="l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Team Member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Kavinkumar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pPr algn="l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379702"/>
              </p:ext>
            </p:extLst>
          </p:nvPr>
        </p:nvGraphicFramePr>
        <p:xfrm>
          <a:off x="410547" y="596765"/>
          <a:ext cx="11418902" cy="5021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245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024077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1931580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102629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2052703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2355668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6951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08535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Fashion Recommender for purchasing products  by Machine Learning.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this project, we propose a model that uses Convolutional Neural Network and the Nearest 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neighbour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backed recommender.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Sorting Algorithms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Flask.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Recommendation systems are efficient machine learning solutions that can help increase customer satisfaction and user retention, and lead to a significant increase in business revenues.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2412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and implementation of clothing fashion style recommendation system using deep learning.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using Deep Learning Methodology we monitor the user’s need of products. And recommending the Satisfactory needs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vertical classification system model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Dataset and classification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algorithms.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Given models were optimized by tuning from a classification  algorithm.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7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013269"/>
              </p:ext>
            </p:extLst>
          </p:nvPr>
        </p:nvGraphicFramePr>
        <p:xfrm>
          <a:off x="884853" y="559838"/>
          <a:ext cx="10601131" cy="61045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1">
                  <a:extLst>
                    <a:ext uri="{9D8B030D-6E8A-4147-A177-3AD203B41FA5}">
                      <a16:colId xmlns:a16="http://schemas.microsoft.com/office/drawing/2014/main" val="3735196923"/>
                    </a:ext>
                  </a:extLst>
                </a:gridCol>
                <a:gridCol w="2055303">
                  <a:extLst>
                    <a:ext uri="{9D8B030D-6E8A-4147-A177-3AD203B41FA5}">
                      <a16:colId xmlns:a16="http://schemas.microsoft.com/office/drawing/2014/main" val="1542376097"/>
                    </a:ext>
                  </a:extLst>
                </a:gridCol>
                <a:gridCol w="2293433">
                  <a:extLst>
                    <a:ext uri="{9D8B030D-6E8A-4147-A177-3AD203B41FA5}">
                      <a16:colId xmlns:a16="http://schemas.microsoft.com/office/drawing/2014/main" val="97313804"/>
                    </a:ext>
                  </a:extLst>
                </a:gridCol>
                <a:gridCol w="2047199">
                  <a:extLst>
                    <a:ext uri="{9D8B030D-6E8A-4147-A177-3AD203B41FA5}">
                      <a16:colId xmlns:a16="http://schemas.microsoft.com/office/drawing/2014/main" val="3912210627"/>
                    </a:ext>
                  </a:extLst>
                </a:gridCol>
                <a:gridCol w="1570064">
                  <a:extLst>
                    <a:ext uri="{9D8B030D-6E8A-4147-A177-3AD203B41FA5}">
                      <a16:colId xmlns:a16="http://schemas.microsoft.com/office/drawing/2014/main" val="1363735208"/>
                    </a:ext>
                  </a:extLst>
                </a:gridCol>
                <a:gridCol w="1808631">
                  <a:extLst>
                    <a:ext uri="{9D8B030D-6E8A-4147-A177-3AD203B41FA5}">
                      <a16:colId xmlns:a16="http://schemas.microsoft.com/office/drawing/2014/main" val="2401886736"/>
                    </a:ext>
                  </a:extLst>
                </a:gridCol>
              </a:tblGrid>
              <a:tr h="1129939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95052"/>
                  </a:ext>
                </a:extLst>
              </a:tr>
              <a:tr h="20577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Building an AI-Powered Outfit Recommendation System With Dataiku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end user will be able to drag their photos into the application, click run, and then see their recommendations in a dashboard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Polyvore dataset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JSONs containing metadata 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Applications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With the application done, we can finally get to recommending outfits and reviewing the model on real examples. 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87252"/>
                  </a:ext>
                </a:extLst>
              </a:tr>
              <a:tr h="29168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Lounge Wear Prediction of Clothes Fashion by Employing Machine Learning  Method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intends to establish efficacious process to identify Clothes and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Their Matching accessories accurately.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Agile Methodologies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SDLC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picking algorithms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Neutral Networks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SoftwareTesting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 ensemble method (voting classifier) is also used by altogether marching of all classifiers.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75" y="261557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337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Times New Roman</vt:lpstr>
      <vt:lpstr>Office Theme</vt:lpstr>
      <vt:lpstr>Smart Fashion Recommender Application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Masthan vali</cp:lastModifiedBy>
  <cp:revision>9</cp:revision>
  <dcterms:created xsi:type="dcterms:W3CDTF">2022-09-10T08:59:08Z</dcterms:created>
  <dcterms:modified xsi:type="dcterms:W3CDTF">2022-09-27T15:20:21Z</dcterms:modified>
</cp:coreProperties>
</file>