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E75AC-F6E8-4DB3-8713-932D10CA26DE}" v="3" dt="2022-09-10T16:56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548882"/>
            <a:ext cx="9144000" cy="13514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 based Vehicle Performance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322542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College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:Sri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Shanmugha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of Technology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:Computer Science Engineering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Kaviyarasu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:Ashok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Bharadhi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algn="l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:Mahesh R</a:t>
            </a:r>
          </a:p>
          <a:p>
            <a:pPr algn="l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Akhil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J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60941"/>
              </p:ext>
            </p:extLst>
          </p:nvPr>
        </p:nvGraphicFramePr>
        <p:xfrm>
          <a:off x="410547" y="596765"/>
          <a:ext cx="11418902" cy="5379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="" xmlns:a16="http://schemas.microsoft.com/office/drawing/2014/main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="" xmlns:a16="http://schemas.microsoft.com/office/drawing/2014/main" val="1542376097"/>
                    </a:ext>
                  </a:extLst>
                </a:gridCol>
                <a:gridCol w="1931580">
                  <a:extLst>
                    <a:ext uri="{9D8B030D-6E8A-4147-A177-3AD203B41FA5}">
                      <a16:colId xmlns="" xmlns:a16="http://schemas.microsoft.com/office/drawing/2014/main" val="97313804"/>
                    </a:ext>
                  </a:extLst>
                </a:gridCol>
                <a:gridCol w="2102629">
                  <a:extLst>
                    <a:ext uri="{9D8B030D-6E8A-4147-A177-3AD203B41FA5}">
                      <a16:colId xmlns="" xmlns:a16="http://schemas.microsoft.com/office/drawing/2014/main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="" xmlns:a16="http://schemas.microsoft.com/office/drawing/2014/main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="" xmlns:a16="http://schemas.microsoft.com/office/drawing/2014/main" val="2401886736"/>
                    </a:ext>
                  </a:extLst>
                </a:gridCol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995052"/>
                  </a:ext>
                </a:extLst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algorithm’s accuracy in predicting kidney disease progression.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Kidney disease progression have been established in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nephrology.However,their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 have been consistent.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CKD progression.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Algorithms can be extracted meaningful terms from Big-Data, several problems in clinical practice.2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Prediction using Machine Learning Methods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covered in CKD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progression.This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 suggests a new workflow including data pre-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processing,missing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 handling features.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XGB-classifier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algorithms.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 models were optimized by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hyperparamerter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tuning from a genetic algorithm.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517479"/>
              </p:ext>
            </p:extLst>
          </p:nvPr>
        </p:nvGraphicFramePr>
        <p:xfrm>
          <a:off x="884853" y="559838"/>
          <a:ext cx="10601131" cy="6104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2">
                  <a:extLst>
                    <a:ext uri="{9D8B030D-6E8A-4147-A177-3AD203B41FA5}">
                      <a16:colId xmlns="" xmlns:a16="http://schemas.microsoft.com/office/drawing/2014/main" val="3735196923"/>
                    </a:ext>
                  </a:extLst>
                </a:gridCol>
                <a:gridCol w="2540914">
                  <a:extLst>
                    <a:ext uri="{9D8B030D-6E8A-4147-A177-3AD203B41FA5}">
                      <a16:colId xmlns="" xmlns:a16="http://schemas.microsoft.com/office/drawing/2014/main" val="1542376097"/>
                    </a:ext>
                  </a:extLst>
                </a:gridCol>
                <a:gridCol w="1808631">
                  <a:extLst>
                    <a:ext uri="{9D8B030D-6E8A-4147-A177-3AD203B41FA5}">
                      <a16:colId xmlns="" xmlns:a16="http://schemas.microsoft.com/office/drawing/2014/main" val="97313804"/>
                    </a:ext>
                  </a:extLst>
                </a:gridCol>
                <a:gridCol w="2047199">
                  <a:extLst>
                    <a:ext uri="{9D8B030D-6E8A-4147-A177-3AD203B41FA5}">
                      <a16:colId xmlns="" xmlns:a16="http://schemas.microsoft.com/office/drawing/2014/main" val="3912210627"/>
                    </a:ext>
                  </a:extLst>
                </a:gridCol>
                <a:gridCol w="1570064">
                  <a:extLst>
                    <a:ext uri="{9D8B030D-6E8A-4147-A177-3AD203B41FA5}">
                      <a16:colId xmlns="" xmlns:a16="http://schemas.microsoft.com/office/drawing/2014/main" val="1363735208"/>
                    </a:ext>
                  </a:extLst>
                </a:gridCol>
                <a:gridCol w="1808631">
                  <a:extLst>
                    <a:ext uri="{9D8B030D-6E8A-4147-A177-3AD203B41FA5}">
                      <a16:colId xmlns="" xmlns:a16="http://schemas.microsoft.com/office/drawing/2014/main" val="2401886736"/>
                    </a:ext>
                  </a:extLst>
                </a:gridCol>
              </a:tblGrid>
              <a:tr h="11299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995052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Prediction using Machine Learning Models.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tries to propose a datamining frameworks for knowledge discovery on the CKD disease from multiple sources.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shows that the CKD of a person will be predicted using this classifier technologies.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0787252"/>
                  </a:ext>
                </a:extLst>
              </a:tr>
              <a:tr h="29168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Prediction of Chronic Kidney Disease by Employing Machine Learning  Method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intends to establish efficacious process to identify chronic kidney diseases[CKD] as early and accurately as possible.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Gradient Boosting(XGB)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Boosting(GB)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Neutral Networks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 ensemble method (voting classifier) is also used by altogether marching of all classifiers.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573077"/>
              </p:ext>
            </p:extLst>
          </p:nvPr>
        </p:nvGraphicFramePr>
        <p:xfrm>
          <a:off x="802433" y="596766"/>
          <a:ext cx="10761965" cy="577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085">
                  <a:extLst>
                    <a:ext uri="{9D8B030D-6E8A-4147-A177-3AD203B41FA5}">
                      <a16:colId xmlns="" xmlns:a16="http://schemas.microsoft.com/office/drawing/2014/main" val="3735196923"/>
                    </a:ext>
                  </a:extLst>
                </a:gridCol>
                <a:gridCol w="2642596">
                  <a:extLst>
                    <a:ext uri="{9D8B030D-6E8A-4147-A177-3AD203B41FA5}">
                      <a16:colId xmlns=""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="" xmlns:a16="http://schemas.microsoft.com/office/drawing/2014/main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="" xmlns:a16="http://schemas.microsoft.com/office/drawing/2014/main" val="3912210627"/>
                    </a:ext>
                  </a:extLst>
                </a:gridCol>
                <a:gridCol w="1817571">
                  <a:extLst>
                    <a:ext uri="{9D8B030D-6E8A-4147-A177-3AD203B41FA5}">
                      <a16:colId xmlns="" xmlns:a16="http://schemas.microsoft.com/office/drawing/2014/main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=""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Applying Machine Learning Technologies for Predicting the risk of Chronic Kidney Disease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essential information from medical data bases by combining machine learning and statistical analysis intelligently.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Classifier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tree analysis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accuracy of the data framing in this technology will be validated using classifiers.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prediction by using different decision Tree techniques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of the work is to calculate the performance of various decision tree algorithms and compares their performances.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Decisionstump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HoeffdingTree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J48graft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REPTree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CKD of a patient is predicted successfully with an acceptable ratio 100%.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seen in the powerful classifier for this dataset.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435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Machine Learning based Vehicle Performance Analyzer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Microsoft account</cp:lastModifiedBy>
  <cp:revision>8</cp:revision>
  <dcterms:created xsi:type="dcterms:W3CDTF">2022-09-10T08:59:08Z</dcterms:created>
  <dcterms:modified xsi:type="dcterms:W3CDTF">2022-09-23T04:11:33Z</dcterms:modified>
</cp:coreProperties>
</file>