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20421"/>
              </p:ext>
            </p:extLst>
          </p:nvPr>
        </p:nvGraphicFramePr>
        <p:xfrm>
          <a:off x="2382326" y="562636"/>
          <a:ext cx="8128000" cy="602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difficult to know failure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 unless advance method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monitoring are used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☑️It measures toxic gas in very low concentrations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ability to detect wide range of gases.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Derivatization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to increase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volatility and thermal stability.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GC-MS are limited to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thermaloy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stable and volatile components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☑️Spectrum drug screening are not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capable of directly analysing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that are polar or thermal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flammable gas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system is to be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 to detect flammable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problem of using GC-MS for drugs confirmation testing.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 spectrum drugs screening is that GC-MS method are not capable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☑️It is muddled to investigate      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issues or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grow new methods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☑️HPLC can be costly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required countless costly organics needs a force supply and ordinary support is required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798401" y="2369976"/>
            <a:ext cx="3063766" cy="28580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MONITORING AND ALERTING SYSTEM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Lavanya Pachamuthu</cp:lastModifiedBy>
  <cp:revision>4</cp:revision>
  <dcterms:created xsi:type="dcterms:W3CDTF">2022-09-09T05:19:19Z</dcterms:created>
  <dcterms:modified xsi:type="dcterms:W3CDTF">2022-09-13T09:37:14Z</dcterms:modified>
</cp:coreProperties>
</file>