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1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155" autoAdjust="0"/>
  </p:normalViewPr>
  <p:slideViewPr>
    <p:cSldViewPr>
      <p:cViewPr>
        <p:scale>
          <a:sx n="87" d="100"/>
          <a:sy n="87" d="100"/>
        </p:scale>
        <p:origin x="6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11/18/2022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0822"/>
            <a:ext cx="6781800" cy="2133600"/>
          </a:xfrm>
        </p:spPr>
        <p:txBody>
          <a:bodyPr/>
          <a:lstStyle/>
          <a:p>
            <a:r>
              <a:rPr lang="en-US" dirty="0">
                <a:latin typeface="Bahnschrift SemiLight SemiConde" panose="020B0502040204020203" pitchFamily="34" charset="0"/>
                <a:cs typeface="Dubai Medium" panose="020B0603030403030204" pitchFamily="34" charset="-78"/>
              </a:rPr>
              <a:t>Smart Solutions For Railways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37287" cy="24368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Presented by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Sandeep I</a:t>
            </a:r>
          </a:p>
          <a:p>
            <a:r>
              <a:rPr lang="en-US" dirty="0" err="1">
                <a:latin typeface="Bahnschrift Light Condensed" panose="020B0502040204020203" pitchFamily="34" charset="0"/>
              </a:rPr>
              <a:t>Boopathi</a:t>
            </a:r>
            <a:r>
              <a:rPr lang="en-US" dirty="0">
                <a:latin typeface="Bahnschrift Light Condensed" panose="020B0502040204020203" pitchFamily="34" charset="0"/>
              </a:rPr>
              <a:t> S</a:t>
            </a:r>
          </a:p>
          <a:p>
            <a:r>
              <a:rPr lang="en-US" dirty="0" err="1">
                <a:latin typeface="Bahnschrift Light Condensed" panose="020B0502040204020203" pitchFamily="34" charset="0"/>
              </a:rPr>
              <a:t>Anbazhagan</a:t>
            </a:r>
            <a:r>
              <a:rPr lang="en-US" dirty="0">
                <a:latin typeface="Bahnschrift Light Condensed" panose="020B0502040204020203" pitchFamily="34" charset="0"/>
              </a:rPr>
              <a:t> E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Karthik M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F9FF7-0468-20EF-C91C-73B86DB2B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6491"/>
            <a:ext cx="7391400" cy="3926681"/>
          </a:xfrm>
        </p:spPr>
      </p:pic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257" y="4343400"/>
            <a:ext cx="5259125" cy="228600"/>
          </a:xfrm>
        </p:spPr>
        <p:txBody>
          <a:bodyPr/>
          <a:lstStyle/>
          <a:p>
            <a:r>
              <a:rPr lang="en-US" dirty="0"/>
              <a:t>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810000"/>
            <a:ext cx="4724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>
                <a:latin typeface="Consolas" panose="020B0609020204030204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Passenger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EB8E2-A660-29A1-D0FA-431C286BC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/>
          <a:stretch/>
        </p:blipFill>
        <p:spPr>
          <a:xfrm>
            <a:off x="1143000" y="1752600"/>
            <a:ext cx="7162800" cy="3886201"/>
          </a:xfrm>
        </p:spPr>
      </p:pic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Smart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49289-AACD-F589-82CA-C8A53333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1" y="1766491"/>
            <a:ext cx="7719359" cy="4100909"/>
          </a:xfr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Dashboard for seat vacancy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6237E-CF2A-42AA-EBA1-358C03BD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6491"/>
            <a:ext cx="7391400" cy="3926681"/>
          </a:xfrm>
        </p:spPr>
      </p:pic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Pantry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737D5-7CBA-4D54-F070-D44F84D9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6491"/>
            <a:ext cx="7391400" cy="3926681"/>
          </a:xfr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13909-561A-4FAE-F990-6127F98A2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8" y="2209800"/>
            <a:ext cx="7575923" cy="4024709"/>
          </a:xfr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Ticket Generation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5081B-748B-DBB4-9466-54BBE7956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6491"/>
            <a:ext cx="7391400" cy="3926681"/>
          </a:xfr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6DF6F-54DF-1C58-6C9F-04FCA0E8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057400"/>
            <a:ext cx="7391400" cy="3926681"/>
          </a:xfrm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CCA5B-A25B-C781-FAB8-A388245E5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6491"/>
            <a:ext cx="7391400" cy="3926681"/>
          </a:xfrm>
        </p:spPr>
      </p:pic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30</TotalTime>
  <Words>33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</vt:lpstr>
      <vt:lpstr>Bahnschrift Light</vt:lpstr>
      <vt:lpstr>Bahnschrift Light Condensed</vt:lpstr>
      <vt:lpstr>Bahnschrift Light SemiCondensed</vt:lpstr>
      <vt:lpstr>Bahnschrift SemiLight SemiConde</vt:lpstr>
      <vt:lpstr>Consolas</vt:lpstr>
      <vt:lpstr>Wingdings</vt:lpstr>
      <vt:lpstr>Sales training presentation</vt:lpstr>
      <vt:lpstr>Smart Solutions For Railways</vt:lpstr>
      <vt:lpstr>Passenger Data</vt:lpstr>
      <vt:lpstr>Smart Solutions</vt:lpstr>
      <vt:lpstr>Dashboard for seat vacancy</vt:lpstr>
      <vt:lpstr>Pantry</vt:lpstr>
      <vt:lpstr>TC</vt:lpstr>
      <vt:lpstr>Ticket Generation </vt:lpstr>
      <vt:lpstr>PowerPoint Presentation</vt:lpstr>
      <vt:lpstr>Meetings</vt:lpstr>
      <vt:lpstr>QR Code </vt:lpstr>
      <vt:lpstr>_________________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Solutions For Railways</dc:title>
  <dc:creator>Karthik M</dc:creator>
  <cp:lastModifiedBy>Karthik M</cp:lastModifiedBy>
  <cp:revision>1</cp:revision>
  <dcterms:created xsi:type="dcterms:W3CDTF">2022-11-18T06:42:27Z</dcterms:created>
  <dcterms:modified xsi:type="dcterms:W3CDTF">2022-11-18T07:13:11Z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