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7991CC-E00B-4DB3-8EC2-4B9DBA6ED14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2A42203-0713-409E-ACB7-B9249108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55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1CC-E00B-4DB3-8EC2-4B9DBA6ED14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203-0713-409E-ACB7-B9249108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70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1CC-E00B-4DB3-8EC2-4B9DBA6ED14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203-0713-409E-ACB7-B9249108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346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1CC-E00B-4DB3-8EC2-4B9DBA6ED14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203-0713-409E-ACB7-B92491080A38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046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1CC-E00B-4DB3-8EC2-4B9DBA6ED14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203-0713-409E-ACB7-B9249108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723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1CC-E00B-4DB3-8EC2-4B9DBA6ED14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203-0713-409E-ACB7-B9249108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951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1CC-E00B-4DB3-8EC2-4B9DBA6ED14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203-0713-409E-ACB7-B9249108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7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1CC-E00B-4DB3-8EC2-4B9DBA6ED14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203-0713-409E-ACB7-B9249108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601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1CC-E00B-4DB3-8EC2-4B9DBA6ED14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203-0713-409E-ACB7-B9249108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6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1CC-E00B-4DB3-8EC2-4B9DBA6ED14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203-0713-409E-ACB7-B9249108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1CC-E00B-4DB3-8EC2-4B9DBA6ED14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203-0713-409E-ACB7-B9249108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26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1CC-E00B-4DB3-8EC2-4B9DBA6ED14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203-0713-409E-ACB7-B9249108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4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1CC-E00B-4DB3-8EC2-4B9DBA6ED14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203-0713-409E-ACB7-B9249108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58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1CC-E00B-4DB3-8EC2-4B9DBA6ED14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203-0713-409E-ACB7-B9249108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1CC-E00B-4DB3-8EC2-4B9DBA6ED14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203-0713-409E-ACB7-B9249108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04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1CC-E00B-4DB3-8EC2-4B9DBA6ED14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203-0713-409E-ACB7-B9249108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0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1CC-E00B-4DB3-8EC2-4B9DBA6ED14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203-0713-409E-ACB7-B9249108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1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991CC-E00B-4DB3-8EC2-4B9DBA6ED14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203-0713-409E-ACB7-B9249108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02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support-help-hotline-headset-1984615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4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B782-3AFF-4B9B-BA99-1BB348D30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810" y="791852"/>
            <a:ext cx="8257880" cy="808348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00FF"/>
                </a:solidFill>
                <a:latin typeface="Algerian" panose="04020705040A02060702" pitchFamily="82" charset="0"/>
              </a:rPr>
              <a:t>CUSTOMER CARE REGISTRY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6C1A3-C3AE-47AF-AB64-F6F12D556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991" y="3429000"/>
            <a:ext cx="3195686" cy="1655762"/>
          </a:xfrm>
        </p:spPr>
        <p:txBody>
          <a:bodyPr>
            <a:normAutofit fontScale="77500" lnSpcReduction="20000"/>
          </a:bodyPr>
          <a:lstStyle/>
          <a:p>
            <a:r>
              <a:rPr lang="en-IN" sz="2300" dirty="0" err="1">
                <a:solidFill>
                  <a:srgbClr val="FF0000"/>
                </a:solidFill>
                <a:latin typeface="Algerian" panose="04020705040A02060702" pitchFamily="82" charset="0"/>
              </a:rPr>
              <a:t>K.Purusothaman</a:t>
            </a:r>
            <a:endParaRPr lang="en-IN" sz="23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r>
              <a:rPr lang="en-IN" sz="2300" dirty="0" err="1">
                <a:solidFill>
                  <a:srgbClr val="FF0000"/>
                </a:solidFill>
                <a:latin typeface="Algerian" panose="04020705040A02060702" pitchFamily="82" charset="0"/>
              </a:rPr>
              <a:t>m.Sabaresh</a:t>
            </a:r>
            <a:endParaRPr lang="en-IN" sz="23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r>
              <a:rPr lang="en-IN" sz="2300" dirty="0" err="1">
                <a:solidFill>
                  <a:srgbClr val="FF0000"/>
                </a:solidFill>
                <a:latin typeface="Algerian" panose="04020705040A02060702" pitchFamily="82" charset="0"/>
              </a:rPr>
              <a:t>m.k.ravibharathi</a:t>
            </a:r>
            <a:endParaRPr lang="en-IN" sz="23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r>
              <a:rPr lang="en-IN" sz="2400" dirty="0" err="1">
                <a:solidFill>
                  <a:srgbClr val="FF0000"/>
                </a:solidFill>
                <a:latin typeface="Algerian" panose="04020705040A02060702" pitchFamily="82" charset="0"/>
              </a:rPr>
              <a:t>s,vigneshwaran</a:t>
            </a:r>
            <a:endParaRPr lang="en-IN" sz="2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41CE5-319C-4CCF-BB2D-32D4084DA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97378" y="2853965"/>
            <a:ext cx="5182652" cy="240383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r="5400000" algn="ctr" rotWithShape="0">
              <a:srgbClr val="FF0000">
                <a:alpha val="92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42272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61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Trebuchet MS</vt:lpstr>
      <vt:lpstr>Tw Cen MT</vt:lpstr>
      <vt:lpstr>Circuit</vt:lpstr>
      <vt:lpstr>CUSTOMER CARE REGISTRY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CARE REGISTRY</dc:title>
  <dc:creator>ravi4</dc:creator>
  <cp:lastModifiedBy>SABARESH</cp:lastModifiedBy>
  <cp:revision>4</cp:revision>
  <dcterms:created xsi:type="dcterms:W3CDTF">2022-10-12T15:16:31Z</dcterms:created>
  <dcterms:modified xsi:type="dcterms:W3CDTF">2022-10-13T18:11:39Z</dcterms:modified>
</cp:coreProperties>
</file>