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7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21144"/>
              </p:ext>
            </p:extLst>
          </p:nvPr>
        </p:nvGraphicFramePr>
        <p:xfrm>
          <a:off x="2139731" y="320040"/>
          <a:ext cx="81280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mainly focuses on development of an Android application which can inform people about containment zone.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application uses the network to load the Google maps to retrieve containment zone data from the Firebase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application gets data from the cloud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Firestore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collection is created in Cloud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Firestore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containment zones as document.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containment zones are</a:t>
                      </a: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 on the app and if you enter</a:t>
                      </a: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area,it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alert you that you are entering a zone.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This application also uploads the user’s IMEI number to the online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database,if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they enter the containment zone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containment zones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        have been kept isolated from the outside public to ensure no contamination occurs outside.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☑️To achieve all these functionalities many tools and API’s from google like firebase are used.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5221358" y="2226366"/>
            <a:ext cx="2133600" cy="197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 zone alerting application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19105017DINESH.C</cp:lastModifiedBy>
  <cp:revision>8</cp:revision>
  <dcterms:created xsi:type="dcterms:W3CDTF">2022-09-09T05:19:19Z</dcterms:created>
  <dcterms:modified xsi:type="dcterms:W3CDTF">2022-09-14T09:57:52Z</dcterms:modified>
</cp:coreProperties>
</file>