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a5986fd-b714-4f4e-81b8-47c806c0eb70/Untitled-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04" y="4572"/>
            <a:ext cx="832819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a5986fd-b714-4f4e-81b8-47c806c0eb70/Untitled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" y="1268683"/>
            <a:ext cx="9134856" cy="2606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a5986fd-b714-4f4e-81b8-47c806c0eb70/Untitled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" y="1268683"/>
            <a:ext cx="9134856" cy="2606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a5986fd-b714-4f4e-81b8-47c806c0eb70/Untitled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31" y="4572"/>
            <a:ext cx="5476338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a5986fd-b714-4f4e-81b8-47c806c0eb70/Untitled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31" y="4572"/>
            <a:ext cx="5476338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a5986fd-b714-4f4e-81b8-47c806c0eb70/Untitled-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" y="929864"/>
            <a:ext cx="9134856" cy="32837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a5986fd-b714-4f4e-81b8-47c806c0eb70/Untitled-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" y="929864"/>
            <a:ext cx="9134856" cy="3283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a5986fd-b714-4f4e-81b8-47c806c0eb70/Untitled-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822" y="4572"/>
            <a:ext cx="5134356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2022-09-15T06:05:05Z</dcterms:created>
  <dcterms:modified xsi:type="dcterms:W3CDTF">2022-09-15T06:05:05Z</dcterms:modified>
</cp:coreProperties>
</file>