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 txBox="1"/>
          <p:nvPr/>
        </p:nvSpPr>
        <p:spPr>
          <a:xfrm>
            <a:off x="974986" y="164142"/>
            <a:ext cx="6478810" cy="1082040"/>
          </a:xfrm>
          <a:prstGeom prst="rect"/>
        </p:spPr>
        <p:txBody>
          <a:bodyPr rtlCol="0" wrap="square">
            <a:spAutoFit/>
          </a:bodyPr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0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Environment Setup</a:t>
            </a: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</a:t>
            </a:r>
            <a:endParaRPr altLang="en-US" lang="zh-CN"/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b="1" sz="2600" i="0" lang="en-US">
                <a:solidFill>
                  <a:srgbClr val="000000"/>
                </a:solidFill>
                <a:latin typeface="Calibri"/>
                <a:ea typeface="宋体"/>
                <a:cs typeface="Times New Roman"/>
              </a:rPr>
              <a:t>          </a:t>
            </a:r>
            <a:endParaRPr altLang="en-US" lang="zh-CN"/>
          </a:p>
        </p:txBody>
      </p:sp>
      <p:sp>
        <p:nvSpPr>
          <p:cNvPr id="1048587" name=""/>
          <p:cNvSpPr txBox="1"/>
          <p:nvPr/>
        </p:nvSpPr>
        <p:spPr>
          <a:xfrm>
            <a:off x="2160942" y="705162"/>
            <a:ext cx="5937494" cy="447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K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J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t="6232" b="6232"/>
          <a:stretch>
            <a:fillRect/>
          </a:stretch>
        </p:blipFill>
        <p:spPr>
          <a:xfrm rot="0">
            <a:off x="507717" y="2231390"/>
            <a:ext cx="8170369" cy="4021054"/>
          </a:xfrm>
          <a:prstGeom prst="rect"/>
        </p:spPr>
      </p:pic>
      <p:sp>
        <p:nvSpPr>
          <p:cNvPr id="1048589" name=""/>
          <p:cNvSpPr txBox="1"/>
          <p:nvPr/>
        </p:nvSpPr>
        <p:spPr>
          <a:xfrm>
            <a:off x="2363877" y="1152201"/>
            <a:ext cx="6027225" cy="3962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: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PNT2022TMID07573</a:t>
            </a:r>
            <a:r>
              <a:rPr sz="2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4" name=""/>
          <p:cNvSpPr txBox="1"/>
          <p:nvPr/>
        </p:nvSpPr>
        <p:spPr>
          <a:xfrm>
            <a:off x="363877" y="154844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0729" y="1181085"/>
            <a:ext cx="8382543" cy="5026327"/>
          </a:xfrm>
          <a:prstGeom prst="rect"/>
        </p:spPr>
      </p:pic>
      <p:sp>
        <p:nvSpPr>
          <p:cNvPr id="1048655" name=""/>
          <p:cNvSpPr txBox="1"/>
          <p:nvPr/>
        </p:nvSpPr>
        <p:spPr>
          <a:xfrm>
            <a:off x="332034" y="329872"/>
            <a:ext cx="4239966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43547" y="1117144"/>
            <a:ext cx="8256905" cy="5124981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93752" y="1079883"/>
            <a:ext cx="8356497" cy="5160740"/>
          </a:xfrm>
          <a:prstGeom prst="rect"/>
        </p:spPr>
      </p:pic>
      <p:sp>
        <p:nvSpPr>
          <p:cNvPr id="1048656" name=""/>
          <p:cNvSpPr txBox="1"/>
          <p:nvPr/>
        </p:nvSpPr>
        <p:spPr>
          <a:xfrm>
            <a:off x="232650" y="37804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2015-05-11T11:30:45Z</dcterms:created>
  <dcterms:modified xsi:type="dcterms:W3CDTF">2022-11-06T04:42:38Z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1cdb6f28e4034f82b3a90982c4567f9a</vt:lpwstr>
  </property>
</Properties>
</file>