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 txBox="1"/>
          <p:nvPr/>
        </p:nvSpPr>
        <p:spPr>
          <a:xfrm>
            <a:off x="974986" y="164142"/>
            <a:ext cx="6478810" cy="1082040"/>
          </a:xfrm>
          <a:prstGeom prst="rect"/>
        </p:spPr>
        <p:txBody>
          <a:bodyPr rtlCol="0" wrap="square">
            <a:spAutoFit/>
          </a:bodyPr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Environment Setup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altLang="en-US" lang="zh-CN"/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        </a:t>
            </a:r>
            <a:endParaRPr altLang="en-US" lang="zh-CN"/>
          </a:p>
        </p:txBody>
      </p:sp>
      <p:sp>
        <p:nvSpPr>
          <p:cNvPr id="1048648" name=""/>
          <p:cNvSpPr txBox="1"/>
          <p:nvPr/>
        </p:nvSpPr>
        <p:spPr>
          <a:xfrm>
            <a:off x="2160942" y="705162"/>
            <a:ext cx="5937494" cy="447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nt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7717" y="2231390"/>
            <a:ext cx="8170369" cy="4021054"/>
          </a:xfrm>
          <a:prstGeom prst="rect"/>
        </p:spPr>
      </p:pic>
      <p:sp>
        <p:nvSpPr>
          <p:cNvPr id="1048650" name=""/>
          <p:cNvSpPr txBox="1"/>
          <p:nvPr/>
        </p:nvSpPr>
        <p:spPr>
          <a:xfrm>
            <a:off x="2363877" y="1152201"/>
            <a:ext cx="6027225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: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PNT2022TMID07573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35812" y="1691796"/>
            <a:ext cx="4358102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4225" y="1191428"/>
            <a:ext cx="8415550" cy="4913949"/>
          </a:xfrm>
          <a:prstGeom prst="rect"/>
        </p:spPr>
      </p:pic>
      <p:sp>
        <p:nvSpPr>
          <p:cNvPr id="1048652" name=""/>
          <p:cNvSpPr txBox="1"/>
          <p:nvPr/>
        </p:nvSpPr>
        <p:spPr>
          <a:xfrm>
            <a:off x="169812" y="469509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ount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>
            <a:off x="403515" y="41185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6779" y="1079445"/>
            <a:ext cx="8290443" cy="514099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 txBox="1"/>
          <p:nvPr/>
        </p:nvSpPr>
        <p:spPr>
          <a:xfrm>
            <a:off x="354712" y="333577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54712" y="1341285"/>
            <a:ext cx="8497324" cy="477741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2015-05-11T22:30:45Z</dcterms:created>
  <dcterms:modified xsi:type="dcterms:W3CDTF">2022-11-06T04:35:54Z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8b628513b1434ecda1f568e7e702daa7</vt:lpwstr>
  </property>
</Properties>
</file>