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BF6-D9E0-472D-ADD4-7392CEFE6F9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FAE00-BFFF-4F60-A434-6CC5916F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53acc99f1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53acc99f1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4313-C222-49CA-90BB-173BFEC7F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23C52-7A14-4BB3-97A3-97B84BE3B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11DA-FFEC-496F-9425-5BC6BD04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21D5-56E9-45D4-A3D3-ACAA104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03BA-F64C-4C9B-A81C-1FC13B96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B1A9-99ED-42DC-8309-C273241E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91B49-65B3-4019-B1CE-97EB0828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ED56-AC85-4CC2-9E1F-9538BF55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5B49-0F87-4D4C-91FB-2008E51D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D0C79-5739-494A-9883-F3ED4BB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6DF77-7CD0-48D6-A28E-66FED03A1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22632-976C-4A69-B049-4EEBADE1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6597-04C0-4A3E-A9CD-B1FD7230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2407-CA6E-4524-9752-C8158DFB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D40E-3C08-4994-9F17-C944C837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7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481467" y="311233"/>
            <a:ext cx="5473600" cy="7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Journey Map</a:t>
            </a:r>
            <a:endParaRPr sz="3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58319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59">
          <p15:clr>
            <a:srgbClr val="FA7B17"/>
          </p15:clr>
        </p15:guide>
        <p15:guide id="3" orient="horz" pos="2972">
          <p15:clr>
            <a:srgbClr val="FA7B17"/>
          </p15:clr>
        </p15:guide>
        <p15:guide id="4" pos="5472">
          <p15:clr>
            <a:srgbClr val="FA7B17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4893-E3D0-42E9-B840-38D247D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841C-8097-4CF7-9715-6A6E283A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0D2F-F83F-477E-90F0-3756AA4C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8123-A023-48D8-8F96-760A2AE6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69BD-F2FC-4C0D-9B17-7B4C51F7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4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F45B-558D-440E-BB9A-7CF5C3EF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9C3D2-E42A-4208-B6F7-93A23797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3C16-25B1-481C-A9F6-5ABDDE5A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D589-2CFA-4B31-BE26-DFF8F582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03CC-12B2-44FD-8F00-531A4F42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759E-F110-4762-B2CA-80023BF2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DE29-5C15-45FF-94D0-3FBF697CE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1B89C-E9FA-491D-B284-8E4E3DB5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28467-A048-4825-8091-3BED6571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4D4D-D873-4449-9F88-EDE2D179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E3CB2-6676-4E10-A776-82770776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578C-6A5E-4F77-A2D8-EAC4A296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BECA3-8ECB-4B25-8E60-80C452005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B99C1-253D-45E0-BE3E-5122660EE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7B651-2B73-49FA-9FA2-662EFCF28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BE4C-B12D-4FD8-B18B-EC155ABE7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CCB4E-A3C3-4510-94D7-5814430E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7A716-7833-49B5-BDCB-D333A5F7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BE528-8DCF-4055-BC52-A00F4196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7F3-7889-4482-91E7-3C7FB5B1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EBB8D-F078-4371-B8A9-7A371342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52AA5-6163-495D-A95F-2EAAC6B9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7D18E-FD66-44DD-9351-6BD7FAF2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9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69430-DB49-43FF-BF26-BFEDDB21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0BC77-5C69-4E8E-BAC7-9F6F350E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BA001-F80E-4A60-94AF-11E8954A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2B6C-D258-40AD-8EBC-B474FC29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171F-7D15-4DAC-8854-BCD6E7F45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B038-29D3-4D10-B9E2-F0B37FE7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4DE7-F26F-4A4A-BCD3-85C10099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699E5-AF79-4EB7-9962-B2914844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0C5BD-98D8-4358-8779-EBC059C4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E4C0-EE5D-4CE0-BF38-8D7BFEE1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00A5B-B41B-4AB4-8942-A9372575F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AF227-CDBF-4994-BC08-EC873704E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C2015-C24D-4DA9-B024-D6FE0B93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43CBA-3C36-4C67-8202-33294508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F958-B21D-4775-82A5-DF28E874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6FF4F-C40F-4A0C-BB3D-ECCBFC4B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0825-041E-48F9-9E07-7B1C36B3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7179-B246-4F4D-B350-7D3D09345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0D18-F73B-4F95-9F9B-7D7DF6FD923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0813-6C02-4997-BDE7-6EE062F2A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F993-61E2-4AFB-A5C2-8B60FB55A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67CB-986F-47B4-801B-8BC24A8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3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9" name="Google Shape;1729;p44"/>
          <p:cNvCxnSpPr>
            <a:endCxn id="1730" idx="2"/>
          </p:cNvCxnSpPr>
          <p:nvPr/>
        </p:nvCxnSpPr>
        <p:spPr>
          <a:xfrm rot="10800000">
            <a:off x="1772724" y="3186825"/>
            <a:ext cx="0" cy="727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31" name="Google Shape;1731;p44"/>
          <p:cNvSpPr/>
          <p:nvPr/>
        </p:nvSpPr>
        <p:spPr>
          <a:xfrm>
            <a:off x="709276" y="4235860"/>
            <a:ext cx="10773433" cy="2168133"/>
          </a:xfrm>
          <a:custGeom>
            <a:avLst/>
            <a:gdLst/>
            <a:ahLst/>
            <a:cxnLst/>
            <a:rect l="l" t="t" r="r" b="b"/>
            <a:pathLst>
              <a:path w="323203" h="65044" extrusionOk="0">
                <a:moveTo>
                  <a:pt x="0" y="30046"/>
                </a:moveTo>
                <a:lnTo>
                  <a:pt x="30979" y="0"/>
                </a:lnTo>
                <a:lnTo>
                  <a:pt x="52857" y="21037"/>
                </a:lnTo>
                <a:lnTo>
                  <a:pt x="61861" y="12547"/>
                </a:lnTo>
                <a:lnTo>
                  <a:pt x="87725" y="32357"/>
                </a:lnTo>
                <a:lnTo>
                  <a:pt x="98148" y="26084"/>
                </a:lnTo>
                <a:lnTo>
                  <a:pt x="108184" y="30706"/>
                </a:lnTo>
                <a:lnTo>
                  <a:pt x="131732" y="2641"/>
                </a:lnTo>
                <a:lnTo>
                  <a:pt x="170721" y="31367"/>
                </a:lnTo>
                <a:lnTo>
                  <a:pt x="209710" y="5613"/>
                </a:lnTo>
                <a:lnTo>
                  <a:pt x="230170" y="24433"/>
                </a:lnTo>
                <a:lnTo>
                  <a:pt x="240592" y="14858"/>
                </a:lnTo>
                <a:lnTo>
                  <a:pt x="252173" y="19480"/>
                </a:lnTo>
                <a:lnTo>
                  <a:pt x="259894" y="10896"/>
                </a:lnTo>
                <a:lnTo>
                  <a:pt x="285758" y="31036"/>
                </a:lnTo>
                <a:lnTo>
                  <a:pt x="303515" y="17499"/>
                </a:lnTo>
                <a:lnTo>
                  <a:pt x="323203" y="32357"/>
                </a:lnTo>
                <a:lnTo>
                  <a:pt x="323203" y="65044"/>
                </a:lnTo>
                <a:lnTo>
                  <a:pt x="193" y="647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32" name="Google Shape;1732;p44"/>
          <p:cNvSpPr/>
          <p:nvPr/>
        </p:nvSpPr>
        <p:spPr>
          <a:xfrm>
            <a:off x="714409" y="5187527"/>
            <a:ext cx="10779873" cy="1103327"/>
          </a:xfrm>
          <a:custGeom>
            <a:avLst/>
            <a:gdLst/>
            <a:ahLst/>
            <a:cxnLst/>
            <a:rect l="l" t="t" r="r" b="b"/>
            <a:pathLst>
              <a:path w="319183" h="38195" extrusionOk="0">
                <a:moveTo>
                  <a:pt x="0" y="6001"/>
                </a:moveTo>
                <a:lnTo>
                  <a:pt x="22297" y="18529"/>
                </a:lnTo>
                <a:lnTo>
                  <a:pt x="34290" y="8001"/>
                </a:lnTo>
                <a:lnTo>
                  <a:pt x="60198" y="27051"/>
                </a:lnTo>
                <a:lnTo>
                  <a:pt x="74676" y="15621"/>
                </a:lnTo>
                <a:lnTo>
                  <a:pt x="87249" y="25908"/>
                </a:lnTo>
                <a:lnTo>
                  <a:pt x="102870" y="7239"/>
                </a:lnTo>
                <a:lnTo>
                  <a:pt x="137541" y="33147"/>
                </a:lnTo>
                <a:lnTo>
                  <a:pt x="145923" y="25908"/>
                </a:lnTo>
                <a:lnTo>
                  <a:pt x="155829" y="34671"/>
                </a:lnTo>
                <a:lnTo>
                  <a:pt x="180213" y="22098"/>
                </a:lnTo>
                <a:lnTo>
                  <a:pt x="199263" y="30861"/>
                </a:lnTo>
                <a:lnTo>
                  <a:pt x="228600" y="0"/>
                </a:lnTo>
                <a:lnTo>
                  <a:pt x="247269" y="17526"/>
                </a:lnTo>
                <a:lnTo>
                  <a:pt x="258699" y="5715"/>
                </a:lnTo>
                <a:lnTo>
                  <a:pt x="298323" y="34671"/>
                </a:lnTo>
                <a:lnTo>
                  <a:pt x="318992" y="17717"/>
                </a:lnTo>
                <a:lnTo>
                  <a:pt x="319183" y="38195"/>
                </a:lnTo>
                <a:lnTo>
                  <a:pt x="191" y="381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733" name="Google Shape;1733;p44"/>
          <p:cNvGrpSpPr/>
          <p:nvPr/>
        </p:nvGrpSpPr>
        <p:grpSpPr>
          <a:xfrm>
            <a:off x="1497201" y="3778404"/>
            <a:ext cx="470000" cy="552461"/>
            <a:chOff x="1752600" y="2052704"/>
            <a:chExt cx="352500" cy="414346"/>
          </a:xfrm>
        </p:grpSpPr>
        <p:sp>
          <p:nvSpPr>
            <p:cNvPr id="1734" name="Google Shape;1734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p44"/>
            <p:cNvSpPr txBox="1"/>
            <p:nvPr/>
          </p:nvSpPr>
          <p:spPr>
            <a:xfrm>
              <a:off x="1752600" y="2052704"/>
              <a:ext cx="3525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6" name="Google Shape;1736;p44"/>
          <p:cNvGrpSpPr/>
          <p:nvPr/>
        </p:nvGrpSpPr>
        <p:grpSpPr>
          <a:xfrm>
            <a:off x="3670970" y="4727747"/>
            <a:ext cx="470002" cy="480220"/>
            <a:chOff x="1752599" y="2106885"/>
            <a:chExt cx="352501" cy="360165"/>
          </a:xfrm>
        </p:grpSpPr>
        <p:sp>
          <p:nvSpPr>
            <p:cNvPr id="1737" name="Google Shape;1737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p44"/>
            <p:cNvSpPr txBox="1"/>
            <p:nvPr/>
          </p:nvSpPr>
          <p:spPr>
            <a:xfrm>
              <a:off x="1752599" y="2106885"/>
              <a:ext cx="35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9" name="Google Shape;1739;p44"/>
          <p:cNvGrpSpPr/>
          <p:nvPr/>
        </p:nvGrpSpPr>
        <p:grpSpPr>
          <a:xfrm>
            <a:off x="5860993" y="5717367"/>
            <a:ext cx="470000" cy="470000"/>
            <a:chOff x="1752600" y="2114550"/>
            <a:chExt cx="352500" cy="352500"/>
          </a:xfrm>
        </p:grpSpPr>
        <p:sp>
          <p:nvSpPr>
            <p:cNvPr id="1740" name="Google Shape;1740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p44"/>
            <p:cNvSpPr txBox="1"/>
            <p:nvPr/>
          </p:nvSpPr>
          <p:spPr>
            <a:xfrm>
              <a:off x="1752600" y="2121257"/>
              <a:ext cx="352500" cy="2910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42" name="Google Shape;1742;p44"/>
          <p:cNvGrpSpPr/>
          <p:nvPr/>
        </p:nvGrpSpPr>
        <p:grpSpPr>
          <a:xfrm>
            <a:off x="7978355" y="4648167"/>
            <a:ext cx="609600" cy="470000"/>
            <a:chOff x="1704975" y="2114550"/>
            <a:chExt cx="457200" cy="352500"/>
          </a:xfrm>
        </p:grpSpPr>
        <p:sp>
          <p:nvSpPr>
            <p:cNvPr id="1743" name="Google Shape;1743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p44"/>
            <p:cNvSpPr txBox="1"/>
            <p:nvPr/>
          </p:nvSpPr>
          <p:spPr>
            <a:xfrm>
              <a:off x="1704975" y="2181900"/>
              <a:ext cx="4572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45" name="Google Shape;1745;p44"/>
          <p:cNvGrpSpPr/>
          <p:nvPr/>
        </p:nvGrpSpPr>
        <p:grpSpPr>
          <a:xfrm>
            <a:off x="10253175" y="5668099"/>
            <a:ext cx="609600" cy="470000"/>
            <a:chOff x="1695600" y="2114550"/>
            <a:chExt cx="457200" cy="352500"/>
          </a:xfrm>
        </p:grpSpPr>
        <p:sp>
          <p:nvSpPr>
            <p:cNvPr id="1746" name="Google Shape;1746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p44"/>
            <p:cNvSpPr txBox="1"/>
            <p:nvPr/>
          </p:nvSpPr>
          <p:spPr>
            <a:xfrm>
              <a:off x="1695600" y="2181900"/>
              <a:ext cx="4572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2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49" name="Google Shape;1749;p44"/>
          <p:cNvSpPr txBox="1"/>
          <p:nvPr/>
        </p:nvSpPr>
        <p:spPr>
          <a:xfrm>
            <a:off x="2965715" y="2489516"/>
            <a:ext cx="1900400" cy="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first Login into</a:t>
            </a:r>
          </a:p>
          <a:p>
            <a:pPr algn="ctr"/>
            <a:r>
              <a:rPr lang="en-US" sz="13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3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app</a:t>
            </a:r>
            <a:endParaRPr sz="1333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2" name="Google Shape;1752;p44"/>
          <p:cNvSpPr txBox="1"/>
          <p:nvPr/>
        </p:nvSpPr>
        <p:spPr>
          <a:xfrm>
            <a:off x="7333024" y="2489516"/>
            <a:ext cx="1900400" cy="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333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Nutrition Level low you will consulting with doctor</a:t>
            </a:r>
            <a:endParaRPr sz="1333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44"/>
          <p:cNvSpPr txBox="1"/>
          <p:nvPr/>
        </p:nvSpPr>
        <p:spPr>
          <a:xfrm>
            <a:off x="822524" y="2453224"/>
            <a:ext cx="1900400" cy="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333" b="1" dirty="0">
                <a:solidFill>
                  <a:schemeClr val="dk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User </a:t>
            </a:r>
          </a:p>
        </p:txBody>
      </p:sp>
      <p:sp>
        <p:nvSpPr>
          <p:cNvPr id="1757" name="Google Shape;1757;p44"/>
          <p:cNvSpPr txBox="1"/>
          <p:nvPr/>
        </p:nvSpPr>
        <p:spPr>
          <a:xfrm>
            <a:off x="4966363" y="2489516"/>
            <a:ext cx="2300987" cy="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3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What type of Nutrition we have taken by day by day </a:t>
            </a:r>
            <a:endParaRPr sz="1333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0" name="Google Shape;1760;p44"/>
          <p:cNvSpPr txBox="1"/>
          <p:nvPr/>
        </p:nvSpPr>
        <p:spPr>
          <a:xfrm>
            <a:off x="9607776" y="2506468"/>
            <a:ext cx="1900400" cy="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3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Logout</a:t>
            </a:r>
            <a:endParaRPr sz="1333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2" name="Google Shape;1762;p44"/>
          <p:cNvCxnSpPr>
            <a:cxnSpLocks/>
            <a:endCxn id="1749" idx="2"/>
          </p:cNvCxnSpPr>
          <p:nvPr/>
        </p:nvCxnSpPr>
        <p:spPr>
          <a:xfrm rot="10800000">
            <a:off x="3915915" y="3223117"/>
            <a:ext cx="0" cy="1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3" name="Google Shape;1763;p44"/>
          <p:cNvCxnSpPr>
            <a:cxnSpLocks/>
            <a:stCxn id="1740" idx="0"/>
            <a:endCxn id="1757" idx="2"/>
          </p:cNvCxnSpPr>
          <p:nvPr/>
        </p:nvCxnSpPr>
        <p:spPr>
          <a:xfrm flipV="1">
            <a:off x="6095993" y="3223116"/>
            <a:ext cx="20864" cy="249425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44"/>
          <p:cNvCxnSpPr>
            <a:endCxn id="1760" idx="2"/>
          </p:cNvCxnSpPr>
          <p:nvPr/>
        </p:nvCxnSpPr>
        <p:spPr>
          <a:xfrm rot="10800000">
            <a:off x="10557975" y="3240069"/>
            <a:ext cx="0" cy="242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5" name="Google Shape;1765;p44"/>
          <p:cNvCxnSpPr/>
          <p:nvPr/>
        </p:nvCxnSpPr>
        <p:spPr>
          <a:xfrm rot="10800000">
            <a:off x="8283181" y="3223117"/>
            <a:ext cx="0" cy="1494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84" name="Google Shape;1784;p44"/>
          <p:cNvSpPr txBox="1"/>
          <p:nvPr/>
        </p:nvSpPr>
        <p:spPr>
          <a:xfrm>
            <a:off x="0" y="0"/>
            <a:ext cx="4933600" cy="1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 </a:t>
            </a:r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D6ABE-F9A8-4385-AC1D-3A8D18ABE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43" y="1371561"/>
            <a:ext cx="1206713" cy="1248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E47E0-D1D3-4BA7-B78B-683CD5FD6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58" y="984874"/>
            <a:ext cx="996256" cy="1634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B0A9E-80FA-48DA-AD16-C156F4756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32" y="1222867"/>
            <a:ext cx="1397022" cy="1397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B079F4-7670-4E43-AEC4-C6F5CAE3B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26" y="742296"/>
            <a:ext cx="2035600" cy="1841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F5D73C-0D10-4A59-AEFA-EA20A8928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340" y="1311598"/>
            <a:ext cx="1902369" cy="12385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PMCTECH</dc:creator>
  <cp:lastModifiedBy>PMCTECH</cp:lastModifiedBy>
  <cp:revision>3</cp:revision>
  <dcterms:created xsi:type="dcterms:W3CDTF">2022-10-08T05:40:00Z</dcterms:created>
  <dcterms:modified xsi:type="dcterms:W3CDTF">2022-10-08T06:14:29Z</dcterms:modified>
</cp:coreProperties>
</file>