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AB4B-8E7D-456E-A949-E5846117ED33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11C1-BEA3-40D2-B824-EC678DAFF1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CREATION OF NODE </a:t>
            </a:r>
            <a:r>
              <a:rPr lang="en-IN" smtClean="0"/>
              <a:t>RED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Node.js was downloaded and installed node-RED service.</a:t>
            </a:r>
          </a:p>
          <a:p>
            <a:r>
              <a:rPr lang="en-IN" dirty="0" smtClean="0"/>
              <a:t>An account was created in node-RED and features are viewed.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7166"/>
            <a:ext cx="9144000" cy="650083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CREATION OF NODE RED SERVICE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 OF NODE RED SERVICE</dc:title>
  <dc:creator>ELCOT</dc:creator>
  <cp:lastModifiedBy>ELCOT</cp:lastModifiedBy>
  <cp:revision>1</cp:revision>
  <dcterms:created xsi:type="dcterms:W3CDTF">2022-11-11T04:03:37Z</dcterms:created>
  <dcterms:modified xsi:type="dcterms:W3CDTF">2022-11-11T04:11:58Z</dcterms:modified>
</cp:coreProperties>
</file>