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06" autoAdjust="0"/>
    <p:restoredTop sz="94660"/>
  </p:normalViewPr>
  <p:slideViewPr>
    <p:cSldViewPr snapToGrid="0">
      <p:cViewPr varScale="1">
        <p:scale>
          <a:sx n="54" d="100"/>
          <a:sy n="54" d="100"/>
        </p:scale>
        <p:origin x="-725"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45806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344888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412030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271556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0092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3007247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435827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35162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36089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400615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59042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392866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315273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28589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51883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pPr/>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58891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8D1D2A-27FF-4A69-8E0F-D1F26CABAF5B}" type="datetimeFigureOut">
              <a:rPr lang="en-IN" smtClean="0"/>
              <a:pPr/>
              <a:t>27-10-2022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A2B362-D0CA-4077-BA36-531AEE50A84A}" type="slidenum">
              <a:rPr lang="en-IN" smtClean="0"/>
              <a:pPr/>
              <a:t>‹#›</a:t>
            </a:fld>
            <a:endParaRPr lang="en-IN"/>
          </a:p>
        </p:txBody>
      </p:sp>
    </p:spTree>
    <p:extLst>
      <p:ext uri="{BB962C8B-B14F-4D97-AF65-F5344CB8AC3E}">
        <p14:creationId xmlns:p14="http://schemas.microsoft.com/office/powerpoint/2010/main" xmlns="" val="1911026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89B13-8A31-F434-2872-52CF57A50BE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xmlns="" id="{53FBDFBB-9C28-BA49-0D38-1C52F594C913}"/>
              </a:ext>
            </a:extLst>
          </p:cNvPr>
          <p:cNvSpPr>
            <a:spLocks noGrp="1"/>
          </p:cNvSpPr>
          <p:nvPr>
            <p:ph idx="1"/>
          </p:nvPr>
        </p:nvSpPr>
        <p:spPr/>
        <p:txBody>
          <a:bodyPr>
            <a:normAutofit lnSpcReduction="1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smtClean="0">
                <a:latin typeface="Times New Roman" panose="02020603050405020304" pitchFamily="18" charset="0"/>
                <a:cs typeface="Times New Roman" panose="02020603050405020304" pitchFamily="18" charset="0"/>
              </a:rPr>
              <a:t>JANANI</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(912319104015)</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BAVADHARANI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912319104003</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DEVI PRIYA           (</a:t>
            </a:r>
            <a:r>
              <a:rPr lang="en-IN" sz="2000" dirty="0" smtClean="0">
                <a:latin typeface="Times New Roman" panose="02020603050405020304" pitchFamily="18" charset="0"/>
                <a:cs typeface="Times New Roman" panose="02020603050405020304" pitchFamily="18" charset="0"/>
              </a:rPr>
              <a:t>912319104006</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PAVITHRA</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912319104026</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FD192499-FD15-F4C8-D2B6-1E20E6063538}"/>
              </a:ext>
            </a:extLst>
          </p:cNvPr>
          <p:cNvGraphicFramePr>
            <a:graphicFrameLocks noGrp="1"/>
          </p:cNvGraphicFramePr>
          <p:nvPr>
            <p:extLst>
              <p:ext uri="{D42A27DB-BD31-4B8C-83A1-F6EECF244321}">
                <p14:modId xmlns:p14="http://schemas.microsoft.com/office/powerpoint/2010/main" xmlns="" val="3695669669"/>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xmlns="" val="4120951825"/>
                    </a:ext>
                  </a:extLst>
                </a:gridCol>
                <a:gridCol w="4064000">
                  <a:extLst>
                    <a:ext uri="{9D8B030D-6E8A-4147-A177-3AD203B41FA5}">
                      <a16:colId xmlns:a16="http://schemas.microsoft.com/office/drawing/2014/main" xmlns="" val="375924745"/>
                    </a:ext>
                  </a:extLst>
                </a:gridCol>
              </a:tblGrid>
              <a:tr h="2953407">
                <a:tc>
                  <a:txBody>
                    <a:bodyPr/>
                    <a:lstStyle/>
                    <a:p>
                      <a:endParaRPr lang="en-IN" b="0" dirty="0">
                        <a:solidFill>
                          <a:srgbClr val="FF0000"/>
                        </a:solidFill>
                      </a:endParaRPr>
                    </a:p>
                    <a:p>
                      <a:pPr algn="ctr"/>
                      <a:r>
                        <a:rPr lang="en-IN" b="1" dirty="0" err="1" smtClean="0">
                          <a:solidFill>
                            <a:schemeClr val="accent5">
                              <a:lumMod val="50000"/>
                            </a:schemeClr>
                          </a:solidFill>
                        </a:rPr>
                        <a:t>Janani</a:t>
                      </a:r>
                      <a:endParaRPr lang="en-IN" b="1" dirty="0">
                        <a:solidFill>
                          <a:schemeClr val="accent5">
                            <a:lumMod val="50000"/>
                          </a:schemeClr>
                        </a:solidFill>
                      </a:endParaRP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err="1" smtClean="0">
                          <a:solidFill>
                            <a:schemeClr val="bg2">
                              <a:lumMod val="10000"/>
                            </a:schemeClr>
                          </a:solidFill>
                        </a:rPr>
                        <a:t>Bavadharani</a:t>
                      </a:r>
                      <a:endParaRPr lang="en-IN" dirty="0">
                        <a:solidFill>
                          <a:schemeClr val="bg2">
                            <a:lumMod val="10000"/>
                          </a:schemeClr>
                        </a:solidFill>
                      </a:endParaRP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xmlns="" val="1748406741"/>
                  </a:ext>
                </a:extLst>
              </a:tr>
              <a:tr h="2953407">
                <a:tc>
                  <a:txBody>
                    <a:bodyPr/>
                    <a:lstStyle/>
                    <a:p>
                      <a:pPr algn="ctr"/>
                      <a:r>
                        <a:rPr lang="en-IN" b="1" dirty="0" smtClean="0">
                          <a:solidFill>
                            <a:srgbClr val="7030A0"/>
                          </a:solidFill>
                        </a:rPr>
                        <a:t>Devi</a:t>
                      </a:r>
                      <a:r>
                        <a:rPr lang="en-IN" b="1" baseline="0" dirty="0" smtClean="0">
                          <a:solidFill>
                            <a:srgbClr val="7030A0"/>
                          </a:solidFill>
                        </a:rPr>
                        <a:t> </a:t>
                      </a:r>
                      <a:r>
                        <a:rPr lang="en-IN" b="1" baseline="0" dirty="0" err="1" smtClean="0">
                          <a:solidFill>
                            <a:srgbClr val="7030A0"/>
                          </a:solidFill>
                        </a:rPr>
                        <a:t>priya</a:t>
                      </a:r>
                      <a:endParaRPr lang="en-IN" b="1" dirty="0">
                        <a:solidFill>
                          <a:srgbClr val="7030A0"/>
                        </a:solidFill>
                      </a:endParaRP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err="1" smtClean="0">
                          <a:solidFill>
                            <a:schemeClr val="accent6"/>
                          </a:solidFill>
                        </a:rPr>
                        <a:t>Pavithra</a:t>
                      </a:r>
                      <a:endParaRPr lang="en-IN" b="1" dirty="0">
                        <a:solidFill>
                          <a:schemeClr val="accent6"/>
                        </a:solidFill>
                      </a:endParaRP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xmlns="" val="1800961360"/>
                  </a:ext>
                </a:extLst>
              </a:tr>
            </a:tbl>
          </a:graphicData>
        </a:graphic>
      </p:graphicFrame>
      <p:sp>
        <p:nvSpPr>
          <p:cNvPr id="11" name="Oval 10">
            <a:extLst>
              <a:ext uri="{FF2B5EF4-FFF2-40B4-BE49-F238E27FC236}">
                <a16:creationId xmlns:a16="http://schemas.microsoft.com/office/drawing/2014/main" xmlns=""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xmlns="" val="30642391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102</Words>
  <Application>Microsoft Office PowerPoint</Application>
  <PresentationFormat>Custom</PresentationFormat>
  <Paragraphs>32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Facet</vt:lpstr>
      <vt:lpstr>IDEATION PHASE – BRAINSTORMING SESSION  INVENTORY MANAGEMENT SYSTEM FOR RETAILERS</vt:lpstr>
      <vt:lpstr>Slide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HP</cp:lastModifiedBy>
  <cp:revision>7</cp:revision>
  <dcterms:created xsi:type="dcterms:W3CDTF">2022-09-23T05:56:13Z</dcterms:created>
  <dcterms:modified xsi:type="dcterms:W3CDTF">2022-10-27T15:33:18Z</dcterms:modified>
</cp:coreProperties>
</file>