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DBEDBA-127B-4AD2-ABBC-B3D1B13539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7859AA2-3181-429D-8A29-665DA57D6F2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GAS LEAKEAGE MONITORING &amp;ALTERING SYSTEM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K.CHANDRU</a:t>
            </a:r>
          </a:p>
          <a:p>
            <a:r>
              <a:rPr lang="en-US" dirty="0" smtClean="0"/>
              <a:t>D.VIGNESH</a:t>
            </a:r>
          </a:p>
          <a:p>
            <a:r>
              <a:rPr lang="en-US" dirty="0" smtClean="0"/>
              <a:t>V.LOKESH</a:t>
            </a:r>
          </a:p>
          <a:p>
            <a:r>
              <a:rPr lang="en-US" dirty="0" smtClean="0"/>
              <a:t>D.NIVETHA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SPRINT DELIVERY PLAN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Identify the problem                                             1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Prepare a Abstract , Problem Statement            2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List a required object needed                               3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Create a node and run it                                       4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Make a Prototype                                                  5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Test with the created code and check the designed prototype is                                           6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Solution for the Problem is Found                      7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60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GAS LEAKEAGE MONITORING &amp;ALTERING SYSTEM</vt:lpstr>
      <vt:lpstr>SPRINT DELIVERY PLAN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LEAKEAGE MONITORING &amp;ALTERING SYSTEM</dc:title>
  <dc:creator>SHIVA COMPUTERS</dc:creator>
  <cp:lastModifiedBy>SHIVA COMPUTERS</cp:lastModifiedBy>
  <cp:revision>2</cp:revision>
  <dcterms:created xsi:type="dcterms:W3CDTF">2022-11-01T04:39:19Z</dcterms:created>
  <dcterms:modified xsi:type="dcterms:W3CDTF">2022-11-01T04:50:37Z</dcterms:modified>
</cp:coreProperties>
</file>