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48056-61DA-423D-BE9D-C771EBD2B6E2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0A792EC-9BC5-436D-AC5F-5EB014E5BC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6858000" cy="2743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GAS LEAKEGE MONTRING AND ALTERNATING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6858000" cy="154305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CHANDRU.K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VIGNESH.D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LOKESH.V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NIVETHA.P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 (DFD) is a traditional demonstration of the view of information flowing within a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clean and clear DFD can clearly show the right amount of system requirement. It can be manual, automatic, or a combination of both.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Indicates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data enters and leaves the system, what changes the data, and where the data is stored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purpose of the DFD is to indicate the size and parameters of the entire system.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52400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Mq2 Sensor 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962400" y="1981200"/>
            <a:ext cx="1524000" cy="1146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LPG Gas Limit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267994" y="15232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3400" y="38100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 Display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6" idx="1"/>
          </p:cNvCxnSpPr>
          <p:nvPr/>
        </p:nvCxnSpPr>
        <p:spPr>
          <a:xfrm rot="10800000" flipV="1">
            <a:off x="1295400" y="2554224"/>
            <a:ext cx="2667000" cy="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657600" y="3733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Microcontroller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6" idx="2"/>
          </p:cNvCxnSpPr>
          <p:nvPr/>
        </p:nvCxnSpPr>
        <p:spPr>
          <a:xfrm rot="5400000">
            <a:off x="4421124" y="3430524"/>
            <a:ext cx="6065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0"/>
          </p:cNvCxnSpPr>
          <p:nvPr/>
        </p:nvCxnSpPr>
        <p:spPr>
          <a:xfrm rot="16200000" flipV="1">
            <a:off x="742950" y="3143250"/>
            <a:ext cx="1295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943600" y="4191000"/>
            <a:ext cx="1066800" cy="3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10400" y="38100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3848894" y="4837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43200" y="502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5410994" y="4799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181600" y="49530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 &amp; </a:t>
            </a:r>
            <a:r>
              <a:rPr lang="en-US" dirty="0" err="1" smtClean="0"/>
              <a:t>Nodemcu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657600" y="58674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3772694" y="5676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5105400" y="579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5" idx="1"/>
          </p:cNvCxnSpPr>
          <p:nvPr/>
        </p:nvCxnSpPr>
        <p:spPr>
          <a:xfrm rot="10800000">
            <a:off x="2286000" y="4191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7" idx="2"/>
          </p:cNvCxnSpPr>
          <p:nvPr/>
        </p:nvCxnSpPr>
        <p:spPr>
          <a:xfrm rot="16200000" flipH="1">
            <a:off x="7219950" y="539115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6" idx="2"/>
          </p:cNvCxnSpPr>
          <p:nvPr/>
        </p:nvCxnSpPr>
        <p:spPr>
          <a:xfrm rot="5400000">
            <a:off x="666750" y="542925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371600" y="61722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5638800" y="60960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</TotalTime>
  <Words>118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GAS LEAKEGE MONTRING AND ALTERNATING SYSTEM</vt:lpstr>
      <vt:lpstr>DATA FLOW DIAGRAMS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LEAKEGE MONTRING AND ALTERNATING SYSTEM</dc:title>
  <dc:creator>SHIVA COMPUTERS</dc:creator>
  <cp:lastModifiedBy>SHIVA COMPUTERS</cp:lastModifiedBy>
  <cp:revision>5</cp:revision>
  <dcterms:created xsi:type="dcterms:W3CDTF">2022-10-19T13:45:52Z</dcterms:created>
  <dcterms:modified xsi:type="dcterms:W3CDTF">2022-10-19T14:31:01Z</dcterms:modified>
</cp:coreProperties>
</file>