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1" r:id="rId3"/>
    <p:sldId id="262" r:id="rId4"/>
    <p:sldId id="263" r:id="rId5"/>
    <p:sldId id="264" r:id="rId6"/>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tableStyles" Target="tableStyle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3" name=""/>
        <p:cNvGrpSpPr/>
        <p:nvPr/>
      </p:nvGrpSpPr>
      <p:grpSpPr>
        <a:xfrm>
          <a:off x="0" y="0"/>
          <a:ext cx="0" cy="0"/>
          <a:chOff x="0" y="0"/>
          <a:chExt cx="0" cy="0"/>
        </a:xfrm>
      </p:grpSpPr>
      <p:sp>
        <p:nvSpPr>
          <p:cNvPr id="104864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1" name=""/>
        <p:cNvGrpSpPr/>
        <p:nvPr/>
      </p:nvGrpSpPr>
      <p:grpSpPr>
        <a:xfrm>
          <a:off x="0" y="0"/>
          <a:ext cx="0" cy="0"/>
          <a:chOff x="0" y="0"/>
          <a:chExt cx="0" cy="0"/>
        </a:xfrm>
      </p:grpSpPr>
      <p:sp>
        <p:nvSpPr>
          <p:cNvPr id="1048591"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2"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1048593" name="Subtitle 8"/>
          <p:cNvSpPr>
            <a:spLocks noGrp="1"/>
          </p:cNvSpPr>
          <p:nvPr>
            <p:ph type="subTitle" idx="1"/>
          </p:nvPr>
        </p:nvSpPr>
        <p:spPr>
          <a:xfrm>
            <a:off x="540544" y="2250280"/>
            <a:ext cx="8062912" cy="1752600"/>
          </a:xfrm>
        </p:spPr>
        <p:txBody>
          <a:bodyPr/>
          <a:lstStyle>
            <a:lvl1pPr algn="r" indent="0" marL="0" marR="36576">
              <a:spcBef>
                <a:spcPts val="0"/>
              </a:spcBef>
              <a:buNone/>
              <a:defRPr>
                <a:ln>
                  <a:solidFill>
                    <a:schemeClr val="bg2"/>
                  </a:solidFill>
                </a:ln>
                <a:solidFill>
                  <a:schemeClr val="tx1">
                    <a:tint val="75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594" name="Date Placeholder 27"/>
          <p:cNvSpPr>
            <a:spLocks noGrp="1"/>
          </p:cNvSpPr>
          <p:nvPr>
            <p:ph type="dt" sz="half" idx="10"/>
          </p:nvPr>
        </p:nvSpPr>
        <p:spPr>
          <a:xfrm>
            <a:off x="1371600" y="6012656"/>
            <a:ext cx="5791200" cy="365125"/>
          </a:xfrm>
        </p:spPr>
        <p:txBody>
          <a:bodyPr anchor="t" bIns="0" tIns="0"/>
          <a:lstStyle>
            <a:lvl1pPr algn="r">
              <a:defRPr sz="1000"/>
            </a:lvl1pPr>
          </a:lstStyle>
          <a:p>
            <a:fld id="{17FBD0FD-F471-4A12-BD97-9F618E9E7C7C}" type="datetimeFigureOut">
              <a:rPr lang="en-US" smtClean="0"/>
              <a:t>10/16/2022</a:t>
            </a:fld>
            <a:endParaRPr lang="en-US"/>
          </a:p>
        </p:txBody>
      </p:sp>
      <p:sp>
        <p:nvSpPr>
          <p:cNvPr id="1048595" name="Footer Placeholder 16"/>
          <p:cNvSpPr>
            <a:spLocks noGrp="1"/>
          </p:cNvSpPr>
          <p:nvPr>
            <p:ph type="ftr" sz="quarter" idx="11"/>
          </p:nvPr>
        </p:nvSpPr>
        <p:spPr>
          <a:xfrm>
            <a:off x="1371600" y="5650704"/>
            <a:ext cx="5791200" cy="365125"/>
          </a:xfrm>
        </p:spPr>
        <p:txBody>
          <a:bodyPr anchor="b" bIns="0" tIns="0"/>
          <a:lstStyle>
            <a:lvl1pPr algn="r">
              <a:defRPr sz="1100"/>
            </a:lvl1pPr>
          </a:lstStyle>
          <a:p>
            <a:endParaRPr lang="en-US"/>
          </a:p>
        </p:txBody>
      </p:sp>
      <p:sp>
        <p:nvSpPr>
          <p:cNvPr id="1048596"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F67CB91C-B7AB-47E4-AFA5-E2C4675CA15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6" name=""/>
        <p:cNvGrpSpPr/>
        <p:nvPr/>
      </p:nvGrpSpPr>
      <p:grpSpPr>
        <a:xfrm>
          <a:off x="0" y="0"/>
          <a:ext cx="0" cy="0"/>
          <a:chOff x="0" y="0"/>
          <a:chExt cx="0" cy="0"/>
        </a:xfrm>
      </p:grpSpPr>
      <p:sp>
        <p:nvSpPr>
          <p:cNvPr id="1048614" name="Title 1"/>
          <p:cNvSpPr>
            <a:spLocks noGrp="1"/>
          </p:cNvSpPr>
          <p:nvPr>
            <p:ph type="title"/>
          </p:nvPr>
        </p:nvSpPr>
        <p:spPr/>
        <p:txBody>
          <a:bodyPr/>
          <a:p>
            <a:r>
              <a:rPr kumimoji="0" lang="en-US"/>
              <a:t>Click to edit Master title style</a:t>
            </a:r>
          </a:p>
        </p:txBody>
      </p:sp>
      <p:sp>
        <p:nvSpPr>
          <p:cNvPr id="1048615"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16" name="Date Placeholder 3"/>
          <p:cNvSpPr>
            <a:spLocks noGrp="1"/>
          </p:cNvSpPr>
          <p:nvPr>
            <p:ph type="dt" sz="half" idx="10"/>
          </p:nvPr>
        </p:nvSpPr>
        <p:spPr/>
        <p:txBody>
          <a:bodyPr/>
          <a:p>
            <a:fld id="{17FBD0FD-F471-4A12-BD97-9F618E9E7C7C}" type="datetimeFigureOut">
              <a:rPr lang="en-US" smtClean="0"/>
              <a:t>10/16/2022</a:t>
            </a:fld>
            <a:endParaRPr lang="en-US"/>
          </a:p>
        </p:txBody>
      </p:sp>
      <p:sp>
        <p:nvSpPr>
          <p:cNvPr id="1048617" name="Footer Placeholder 4"/>
          <p:cNvSpPr>
            <a:spLocks noGrp="1"/>
          </p:cNvSpPr>
          <p:nvPr>
            <p:ph type="ftr" sz="quarter" idx="11"/>
          </p:nvPr>
        </p:nvSpPr>
        <p:spPr/>
        <p:txBody>
          <a:bodyPr/>
          <a:p>
            <a:endParaRPr lang="en-US"/>
          </a:p>
        </p:txBody>
      </p:sp>
      <p:sp>
        <p:nvSpPr>
          <p:cNvPr id="1048618" name="Slide Number Placeholder 5"/>
          <p:cNvSpPr>
            <a:spLocks noGrp="1"/>
          </p:cNvSpPr>
          <p:nvPr>
            <p:ph type="sldNum" sz="quarter" idx="12"/>
          </p:nvPr>
        </p:nvSpPr>
        <p:spPr/>
        <p:txBody>
          <a:bodyPr/>
          <a:p>
            <a:fld id="{F67CB91C-B7AB-47E4-AFA5-E2C4675CA1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4" name=""/>
        <p:cNvGrpSpPr/>
        <p:nvPr/>
      </p:nvGrpSpPr>
      <p:grpSpPr>
        <a:xfrm>
          <a:off x="0" y="0"/>
          <a:ext cx="0" cy="0"/>
          <a:chOff x="0" y="0"/>
          <a:chExt cx="0" cy="0"/>
        </a:xfrm>
      </p:grpSpPr>
      <p:sp>
        <p:nvSpPr>
          <p:cNvPr id="1048603" name="Vertical Title 1"/>
          <p:cNvSpPr>
            <a:spLocks noGrp="1"/>
          </p:cNvSpPr>
          <p:nvPr>
            <p:ph type="title" orient="vert"/>
          </p:nvPr>
        </p:nvSpPr>
        <p:spPr>
          <a:xfrm>
            <a:off x="6781800" y="381000"/>
            <a:ext cx="1905000" cy="5486400"/>
          </a:xfrm>
        </p:spPr>
        <p:txBody>
          <a:bodyPr vert="eaVert"/>
          <a:p>
            <a:r>
              <a:rPr kumimoji="0" lang="en-US"/>
              <a:t>Click to edit Master title style</a:t>
            </a:r>
          </a:p>
        </p:txBody>
      </p:sp>
      <p:sp>
        <p:nvSpPr>
          <p:cNvPr id="1048604" name="Vertical Text Placeholder 2"/>
          <p:cNvSpPr>
            <a:spLocks noGrp="1"/>
          </p:cNvSpPr>
          <p:nvPr>
            <p:ph type="body" orient="vert" idx="1"/>
          </p:nvPr>
        </p:nvSpPr>
        <p:spPr>
          <a:xfrm>
            <a:off x="457200" y="381000"/>
            <a:ext cx="6248400" cy="5486400"/>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05" name="Date Placeholder 3"/>
          <p:cNvSpPr>
            <a:spLocks noGrp="1"/>
          </p:cNvSpPr>
          <p:nvPr>
            <p:ph type="dt" sz="half" idx="10"/>
          </p:nvPr>
        </p:nvSpPr>
        <p:spPr/>
        <p:txBody>
          <a:bodyPr/>
          <a:p>
            <a:fld id="{17FBD0FD-F471-4A12-BD97-9F618E9E7C7C}" type="datetimeFigureOut">
              <a:rPr lang="en-US" smtClean="0"/>
              <a:t>10/16/2022</a:t>
            </a:fld>
            <a:endParaRPr lang="en-US"/>
          </a:p>
        </p:txBody>
      </p:sp>
      <p:sp>
        <p:nvSpPr>
          <p:cNvPr id="1048606" name="Footer Placeholder 4"/>
          <p:cNvSpPr>
            <a:spLocks noGrp="1"/>
          </p:cNvSpPr>
          <p:nvPr>
            <p:ph type="ftr" sz="quarter" idx="11"/>
          </p:nvPr>
        </p:nvSpPr>
        <p:spPr/>
        <p:txBody>
          <a:bodyPr/>
          <a:p>
            <a:endParaRPr lang="en-US"/>
          </a:p>
        </p:txBody>
      </p:sp>
      <p:sp>
        <p:nvSpPr>
          <p:cNvPr id="1048607" name="Slide Number Placeholder 5"/>
          <p:cNvSpPr>
            <a:spLocks noGrp="1"/>
          </p:cNvSpPr>
          <p:nvPr>
            <p:ph type="sldNum" sz="quarter" idx="12"/>
          </p:nvPr>
        </p:nvSpPr>
        <p:spPr/>
        <p:txBody>
          <a:bodyPr/>
          <a:p>
            <a:fld id="{F67CB91C-B7AB-47E4-AFA5-E2C4675CA15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 name=""/>
        <p:cNvGrpSpPr/>
        <p:nvPr/>
      </p:nvGrpSpPr>
      <p:grpSpPr>
        <a:xfrm>
          <a:off x="0" y="0"/>
          <a:ext cx="0" cy="0"/>
          <a:chOff x="0" y="0"/>
          <a:chExt cx="0" cy="0"/>
        </a:xfrm>
      </p:grpSpPr>
      <p:sp>
        <p:nvSpPr>
          <p:cNvPr id="1048582" name="Title 1"/>
          <p:cNvSpPr>
            <a:spLocks noGrp="1"/>
          </p:cNvSpPr>
          <p:nvPr>
            <p:ph type="title"/>
          </p:nvPr>
        </p:nvSpPr>
        <p:spPr>
          <a:xfrm>
            <a:off x="457200" y="267494"/>
            <a:ext cx="8229600" cy="1399032"/>
          </a:xfrm>
        </p:spPr>
        <p:txBody>
          <a:bodyPr/>
          <a:p>
            <a:r>
              <a:rPr kumimoji="0" lang="en-US"/>
              <a:t>Click to edit Master title style</a:t>
            </a:r>
          </a:p>
        </p:txBody>
      </p:sp>
      <p:sp>
        <p:nvSpPr>
          <p:cNvPr id="1048583" name="Content Placeholder 2"/>
          <p:cNvSpPr>
            <a:spLocks noGrp="1"/>
          </p:cNvSpPr>
          <p:nvPr>
            <p:ph idx="1"/>
          </p:nvPr>
        </p:nvSpPr>
        <p:spPr>
          <a:xfrm>
            <a:off x="457200" y="1882808"/>
            <a:ext cx="8229600" cy="457200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584" name="Date Placeholder 3"/>
          <p:cNvSpPr>
            <a:spLocks noGrp="1"/>
          </p:cNvSpPr>
          <p:nvPr>
            <p:ph type="dt" sz="half" idx="10"/>
          </p:nvPr>
        </p:nvSpPr>
        <p:spPr>
          <a:xfrm>
            <a:off x="4791456" y="6480048"/>
            <a:ext cx="2133600" cy="301752"/>
          </a:xfrm>
        </p:spPr>
        <p:txBody>
          <a:bodyPr/>
          <a:p>
            <a:fld id="{17FBD0FD-F471-4A12-BD97-9F618E9E7C7C}" type="datetimeFigureOut">
              <a:rPr lang="en-US" smtClean="0"/>
              <a:t>10/16/2022</a:t>
            </a:fld>
            <a:endParaRPr lang="en-US"/>
          </a:p>
        </p:txBody>
      </p:sp>
      <p:sp>
        <p:nvSpPr>
          <p:cNvPr id="1048585" name="Footer Placeholder 4"/>
          <p:cNvSpPr>
            <a:spLocks noGrp="1"/>
          </p:cNvSpPr>
          <p:nvPr>
            <p:ph type="ftr" sz="quarter" idx="11"/>
          </p:nvPr>
        </p:nvSpPr>
        <p:spPr>
          <a:xfrm>
            <a:off x="457200" y="6480969"/>
            <a:ext cx="4260056" cy="300831"/>
          </a:xfrm>
        </p:spPr>
        <p:txBody>
          <a:bodyPr/>
          <a:p>
            <a:endParaRPr lang="en-US"/>
          </a:p>
        </p:txBody>
      </p:sp>
      <p:sp>
        <p:nvSpPr>
          <p:cNvPr id="1048586" name="Slide Number Placeholder 5"/>
          <p:cNvSpPr>
            <a:spLocks noGrp="1"/>
          </p:cNvSpPr>
          <p:nvPr>
            <p:ph type="sldNum" sz="quarter" idx="12"/>
          </p:nvPr>
        </p:nvSpPr>
        <p:spPr/>
        <p:txBody>
          <a:bodyPr/>
          <a:p>
            <a:fld id="{F67CB91C-B7AB-47E4-AFA5-E2C4675CA15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2">
        <a:schemeClr val="bg1"/>
      </p:bgRef>
    </p:bg>
    <p:spTree>
      <p:nvGrpSpPr>
        <p:cNvPr id="27" name=""/>
        <p:cNvGrpSpPr/>
        <p:nvPr/>
      </p:nvGrpSpPr>
      <p:grpSpPr>
        <a:xfrm>
          <a:off x="0" y="0"/>
          <a:ext cx="0" cy="0"/>
          <a:chOff x="0" y="0"/>
          <a:chExt cx="0" cy="0"/>
        </a:xfrm>
      </p:grpSpPr>
      <p:sp>
        <p:nvSpPr>
          <p:cNvPr id="1048619" name="Right Triangle 8"/>
          <p:cNvSpPr/>
          <p:nvPr/>
        </p:nvSpPr>
        <p:spPr>
          <a:xfrm flipV="1">
            <a:off x="7034" y="7034"/>
            <a:ext cx="9129932" cy="6836899"/>
          </a:xfrm>
          <a:prstGeom prst="rtTriangle"/>
          <a:gradFill flip="none" rotWithShape="1">
            <a:gsLst>
              <a:gs pos="0">
                <a:schemeClr val="tx2">
                  <a:alpha val="10000"/>
                </a:schemeClr>
              </a:gs>
              <a:gs pos="70000">
                <a:schemeClr val="tx2">
                  <a:alpha val="8000"/>
                </a:schemeClr>
              </a:gs>
              <a:gs pos="100000">
                <a:schemeClr val="tx2">
                  <a:alpha val="1000"/>
                </a:schemeClr>
              </a:gs>
            </a:gsLst>
            <a:lin ang="8000000" scaled="1"/>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defTabSz="914400" eaLnBrk="1" hangingPunct="1" latinLnBrk="0" marL="0" rtl="0"/>
            <a:endParaRPr sz="1800" kern="1200" kumimoji="0" lang="en-US">
              <a:solidFill>
                <a:schemeClr val="lt1"/>
              </a:solidFill>
              <a:latin typeface="+mn-lt"/>
              <a:ea typeface="+mn-ea"/>
              <a:cs typeface="+mn-cs"/>
            </a:endParaRPr>
          </a:p>
        </p:txBody>
      </p:sp>
      <p:sp>
        <p:nvSpPr>
          <p:cNvPr id="1048620"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21" name="Date Placeholder 3"/>
          <p:cNvSpPr>
            <a:spLocks noGrp="1"/>
          </p:cNvSpPr>
          <p:nvPr>
            <p:ph type="dt" sz="half" idx="10"/>
          </p:nvPr>
        </p:nvSpPr>
        <p:spPr>
          <a:xfrm>
            <a:off x="6955632" y="6477000"/>
            <a:ext cx="2133600" cy="304800"/>
          </a:xfrm>
        </p:spPr>
        <p:txBody>
          <a:bodyPr/>
          <a:p>
            <a:fld id="{17FBD0FD-F471-4A12-BD97-9F618E9E7C7C}" type="datetimeFigureOut">
              <a:rPr lang="en-US" smtClean="0"/>
              <a:t>10/16/2022</a:t>
            </a:fld>
            <a:endParaRPr lang="en-US"/>
          </a:p>
        </p:txBody>
      </p:sp>
      <p:sp>
        <p:nvSpPr>
          <p:cNvPr id="1048622" name="Footer Placeholder 4"/>
          <p:cNvSpPr>
            <a:spLocks noGrp="1"/>
          </p:cNvSpPr>
          <p:nvPr>
            <p:ph type="ftr" sz="quarter" idx="11"/>
          </p:nvPr>
        </p:nvSpPr>
        <p:spPr>
          <a:xfrm>
            <a:off x="2619376" y="6480969"/>
            <a:ext cx="4260056" cy="300831"/>
          </a:xfrm>
        </p:spPr>
        <p:txBody>
          <a:bodyPr/>
          <a:p>
            <a:endParaRPr lang="en-US"/>
          </a:p>
        </p:txBody>
      </p:sp>
      <p:sp>
        <p:nvSpPr>
          <p:cNvPr id="1048623" name="Slide Number Placeholder 5"/>
          <p:cNvSpPr>
            <a:spLocks noGrp="1"/>
          </p:cNvSpPr>
          <p:nvPr>
            <p:ph type="sldNum" sz="quarter" idx="12"/>
          </p:nvPr>
        </p:nvSpPr>
        <p:spPr>
          <a:xfrm>
            <a:off x="8451056" y="809624"/>
            <a:ext cx="502920" cy="300831"/>
          </a:xfrm>
        </p:spPr>
        <p:txBody>
          <a:bodyPr/>
          <a:p>
            <a:fld id="{F67CB91C-B7AB-47E4-AFA5-E2C4675CA153}" type="slidenum">
              <a:rPr lang="en-US" smtClean="0"/>
              <a:t>‹#›</a:t>
            </a:fld>
            <a:endParaRPr lang="en-US"/>
          </a:p>
        </p:txBody>
      </p:sp>
      <p:cxnSp>
        <p:nvCxnSpPr>
          <p:cNvPr id="3145730" name="Straight Connector 10"/>
          <p:cNvCxnSpPr>
            <a:cxnSpLocks/>
          </p:cNvCxnSpPr>
          <p:nvPr/>
        </p:nvCxnSpPr>
        <p:spPr>
          <a:xfrm rot="10800000">
            <a:off x="6468794" y="9381"/>
            <a:ext cx="2672861" cy="1900210"/>
          </a:xfrm>
          <a:prstGeom prst="line"/>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31" name="Straight Connector 9"/>
          <p:cNvCxnSpPr>
            <a:cxnSpLocks/>
          </p:cNvCxnSpPr>
          <p:nvPr/>
        </p:nvCxnSpPr>
        <p:spPr>
          <a:xfrm flipV="1">
            <a:off x="0" y="7034"/>
            <a:ext cx="9136966" cy="6843933"/>
          </a:xfrm>
          <a:prstGeom prst="line"/>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048624" name="Title 1"/>
          <p:cNvSpPr>
            <a:spLocks noGrp="1"/>
          </p:cNvSpPr>
          <p:nvPr>
            <p:ph type="title"/>
          </p:nvPr>
        </p:nvSpPr>
        <p:spPr>
          <a:xfrm>
            <a:off x="381000" y="271464"/>
            <a:ext cx="7239000" cy="1362075"/>
          </a:xfrm>
        </p:spPr>
        <p:txBody>
          <a:bodyPr anchor="ctr"/>
          <a:lstStyle>
            <a:lvl1pPr algn="l" marL="0">
              <a:buNone/>
              <a:defRPr baseline="0" b="1" cap="none" sz="3600"/>
            </a:lvl1pPr>
          </a:lstStyle>
          <a:p>
            <a:r>
              <a:rPr kumimoji="0" lang="en-US"/>
              <a:t>Click to edit Master title style</a:t>
            </a:r>
          </a:p>
        </p:txBody>
      </p:sp>
      <p:sp>
        <p:nvSpPr>
          <p:cNvPr id="1048625" name="Text Placeholder 2"/>
          <p:cNvSpPr>
            <a:spLocks noGrp="1"/>
          </p:cNvSpPr>
          <p:nvPr>
            <p:ph type="body" idx="1"/>
          </p:nvPr>
        </p:nvSpPr>
        <p:spPr>
          <a:xfrm>
            <a:off x="381000" y="1633536"/>
            <a:ext cx="3886200" cy="2286000"/>
          </a:xfrm>
        </p:spPr>
        <p:txBody>
          <a:bodyPr anchor="t"/>
          <a:lstStyle>
            <a:lvl1pPr algn="l" indent="0" marL="54864">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8" name=""/>
        <p:cNvGrpSpPr/>
        <p:nvPr/>
      </p:nvGrpSpPr>
      <p:grpSpPr>
        <a:xfrm>
          <a:off x="0" y="0"/>
          <a:ext cx="0" cy="0"/>
          <a:chOff x="0" y="0"/>
          <a:chExt cx="0" cy="0"/>
        </a:xfrm>
      </p:grpSpPr>
      <p:sp>
        <p:nvSpPr>
          <p:cNvPr id="1048626" name="Title 1"/>
          <p:cNvSpPr>
            <a:spLocks noGrp="1"/>
          </p:cNvSpPr>
          <p:nvPr>
            <p:ph type="title"/>
          </p:nvPr>
        </p:nvSpPr>
        <p:spPr/>
        <p:txBody>
          <a:bodyPr/>
          <a:lstStyle>
            <a:lvl1pPr algn="l" marL="0"/>
          </a:lstStyle>
          <a:p>
            <a:r>
              <a:rPr kumimoji="0" lang="en-US"/>
              <a:t>Click to edit Master title style</a:t>
            </a:r>
          </a:p>
        </p:txBody>
      </p:sp>
      <p:sp>
        <p:nvSpPr>
          <p:cNvPr id="1048627"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28"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29" name="Date Placeholder 4"/>
          <p:cNvSpPr>
            <a:spLocks noGrp="1"/>
          </p:cNvSpPr>
          <p:nvPr>
            <p:ph type="dt" sz="half" idx="10"/>
          </p:nvPr>
        </p:nvSpPr>
        <p:spPr>
          <a:xfrm>
            <a:off x="4791456" y="6480969"/>
            <a:ext cx="2133600" cy="301752"/>
          </a:xfrm>
        </p:spPr>
        <p:txBody>
          <a:bodyPr/>
          <a:p>
            <a:fld id="{17FBD0FD-F471-4A12-BD97-9F618E9E7C7C}" type="datetimeFigureOut">
              <a:rPr lang="en-US" smtClean="0"/>
              <a:t>10/16/2022</a:t>
            </a:fld>
            <a:endParaRPr lang="en-US"/>
          </a:p>
        </p:txBody>
      </p:sp>
      <p:sp>
        <p:nvSpPr>
          <p:cNvPr id="1048630" name="Footer Placeholder 5"/>
          <p:cNvSpPr>
            <a:spLocks noGrp="1"/>
          </p:cNvSpPr>
          <p:nvPr>
            <p:ph type="ftr" sz="quarter" idx="11"/>
          </p:nvPr>
        </p:nvSpPr>
        <p:spPr>
          <a:xfrm>
            <a:off x="457200" y="6480969"/>
            <a:ext cx="4260056" cy="301752"/>
          </a:xfrm>
        </p:spPr>
        <p:txBody>
          <a:bodyPr/>
          <a:p>
            <a:endParaRPr lang="en-US"/>
          </a:p>
        </p:txBody>
      </p:sp>
      <p:sp>
        <p:nvSpPr>
          <p:cNvPr id="1048631" name="Slide Number Placeholder 6"/>
          <p:cNvSpPr>
            <a:spLocks noGrp="1"/>
          </p:cNvSpPr>
          <p:nvPr>
            <p:ph type="sldNum" sz="quarter" idx="12"/>
          </p:nvPr>
        </p:nvSpPr>
        <p:spPr>
          <a:xfrm>
            <a:off x="7589520" y="6480969"/>
            <a:ext cx="502920" cy="301752"/>
          </a:xfrm>
        </p:spPr>
        <p:txBody>
          <a:bodyPr/>
          <a:p>
            <a:fld id="{F67CB91C-B7AB-47E4-AFA5-E2C4675CA15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2">
        <a:schemeClr val="bg2"/>
      </p:bgRef>
    </p:bg>
    <p:spTree>
      <p:nvGrpSpPr>
        <p:cNvPr id="29" name=""/>
        <p:cNvGrpSpPr/>
        <p:nvPr/>
      </p:nvGrpSpPr>
      <p:grpSpPr>
        <a:xfrm>
          <a:off x="0" y="0"/>
          <a:ext cx="0" cy="0"/>
          <a:chOff x="0" y="0"/>
          <a:chExt cx="0" cy="0"/>
        </a:xfrm>
      </p:grpSpPr>
      <p:sp>
        <p:nvSpPr>
          <p:cNvPr id="1048632" name="Title 1"/>
          <p:cNvSpPr>
            <a:spLocks noGrp="1"/>
          </p:cNvSpPr>
          <p:nvPr>
            <p:ph type="title"/>
          </p:nvPr>
        </p:nvSpPr>
        <p:spPr>
          <a:xfrm>
            <a:off x="248198" y="290732"/>
            <a:ext cx="1066800" cy="6153912"/>
          </a:xfrm>
        </p:spPr>
        <p:txBody>
          <a:bodyPr anchor="b" vert="vert270"/>
          <a:lstStyle>
            <a:lvl1pPr algn="ctr" marL="0">
              <a:defRPr b="1" sz="3300">
                <a:ln w="6350">
                  <a:solidFill>
                    <a:schemeClr val="tx1"/>
                  </a:solidFill>
                </a:ln>
                <a:solidFill>
                  <a:schemeClr val="tx1"/>
                </a:solidFill>
              </a:defRPr>
            </a:lvl1pPr>
          </a:lstStyle>
          <a:p>
            <a:r>
              <a:rPr kumimoji="0" lang="en-US"/>
              <a:t>Click to edit Master title style</a:t>
            </a:r>
          </a:p>
        </p:txBody>
      </p:sp>
      <p:sp>
        <p:nvSpPr>
          <p:cNvPr id="1048633" name="Text Placeholder 2"/>
          <p:cNvSpPr>
            <a:spLocks noGrp="1"/>
          </p:cNvSpPr>
          <p:nvPr>
            <p:ph type="body" idx="1"/>
          </p:nvPr>
        </p:nvSpPr>
        <p:spPr>
          <a:xfrm>
            <a:off x="1365006" y="290732"/>
            <a:ext cx="581024" cy="3017520"/>
          </a:xfrm>
          <a:solidFill>
            <a:schemeClr val="bg1"/>
          </a:solidFill>
          <a:ln w="12700">
            <a:noFill/>
          </a:ln>
        </p:spPr>
        <p:txBody>
          <a:bodyPr anchor="ctr" vert="vert270"/>
          <a:lstStyle>
            <a:lvl1pPr algn="ctr" indent="0" marL="0">
              <a:buNone/>
              <a:defRPr b="0" sz="16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34" name="Text Placeholder 3"/>
          <p:cNvSpPr>
            <a:spLocks noGrp="1"/>
          </p:cNvSpPr>
          <p:nvPr>
            <p:ph type="body" sz="half" idx="3"/>
          </p:nvPr>
        </p:nvSpPr>
        <p:spPr>
          <a:xfrm>
            <a:off x="1365006" y="3427124"/>
            <a:ext cx="581024" cy="3017520"/>
          </a:xfrm>
          <a:solidFill>
            <a:schemeClr val="bg1"/>
          </a:solidFill>
          <a:ln w="12700">
            <a:noFill/>
          </a:ln>
        </p:spPr>
        <p:txBody>
          <a:bodyPr anchor="ctr" vert="vert270"/>
          <a:lstStyle>
            <a:lvl1pPr algn="ctr" indent="0" marL="0">
              <a:buNone/>
              <a:defRPr b="0" sz="16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3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3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37" name="Date Placeholder 6"/>
          <p:cNvSpPr>
            <a:spLocks noGrp="1"/>
          </p:cNvSpPr>
          <p:nvPr>
            <p:ph type="dt" sz="half" idx="10"/>
          </p:nvPr>
        </p:nvSpPr>
        <p:spPr>
          <a:xfrm>
            <a:off x="4791456" y="6480969"/>
            <a:ext cx="2130552" cy="301752"/>
          </a:xfrm>
        </p:spPr>
        <p:txBody>
          <a:bodyPr/>
          <a:p>
            <a:fld id="{17FBD0FD-F471-4A12-BD97-9F618E9E7C7C}" type="datetimeFigureOut">
              <a:rPr lang="en-US" smtClean="0"/>
              <a:t>10/16/2022</a:t>
            </a:fld>
            <a:endParaRPr lang="en-US"/>
          </a:p>
        </p:txBody>
      </p:sp>
      <p:sp>
        <p:nvSpPr>
          <p:cNvPr id="1048638" name="Footer Placeholder 7"/>
          <p:cNvSpPr>
            <a:spLocks noGrp="1"/>
          </p:cNvSpPr>
          <p:nvPr>
            <p:ph type="ftr" sz="quarter" idx="11"/>
          </p:nvPr>
        </p:nvSpPr>
        <p:spPr>
          <a:xfrm>
            <a:off x="457200" y="6480969"/>
            <a:ext cx="4261104" cy="301752"/>
          </a:xfrm>
        </p:spPr>
        <p:txBody>
          <a:bodyPr/>
          <a:p>
            <a:endParaRPr lang="en-US"/>
          </a:p>
        </p:txBody>
      </p:sp>
      <p:sp>
        <p:nvSpPr>
          <p:cNvPr id="1048639" name="Slide Number Placeholder 8"/>
          <p:cNvSpPr>
            <a:spLocks noGrp="1"/>
          </p:cNvSpPr>
          <p:nvPr>
            <p:ph type="sldNum" sz="quarter" idx="12"/>
          </p:nvPr>
        </p:nvSpPr>
        <p:spPr>
          <a:xfrm>
            <a:off x="7589520" y="6483096"/>
            <a:ext cx="502920" cy="301752"/>
          </a:xfrm>
        </p:spPr>
        <p:txBody>
          <a:bodyPr/>
          <a:lstStyle>
            <a:lvl1pPr algn="ctr"/>
          </a:lstStyle>
          <a:p>
            <a:fld id="{F67CB91C-B7AB-47E4-AFA5-E2C4675CA153}"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3" name=""/>
        <p:cNvGrpSpPr/>
        <p:nvPr/>
      </p:nvGrpSpPr>
      <p:grpSpPr>
        <a:xfrm>
          <a:off x="0" y="0"/>
          <a:ext cx="0" cy="0"/>
          <a:chOff x="0" y="0"/>
          <a:chExt cx="0" cy="0"/>
        </a:xfrm>
      </p:grpSpPr>
      <p:sp>
        <p:nvSpPr>
          <p:cNvPr id="1048599" name="Title 1"/>
          <p:cNvSpPr>
            <a:spLocks noGrp="1"/>
          </p:cNvSpPr>
          <p:nvPr>
            <p:ph type="title"/>
          </p:nvPr>
        </p:nvSpPr>
        <p:spPr/>
        <p:txBody>
          <a:bodyPr/>
          <a:lstStyle>
            <a:lvl1pPr>
              <a:defRPr b="0"/>
            </a:lvl1pPr>
          </a:lstStyle>
          <a:p>
            <a:r>
              <a:rPr kumimoji="0" lang="en-US"/>
              <a:t>Click to edit Master title style</a:t>
            </a:r>
          </a:p>
        </p:txBody>
      </p:sp>
      <p:sp>
        <p:nvSpPr>
          <p:cNvPr id="1048600" name="Date Placeholder 2"/>
          <p:cNvSpPr>
            <a:spLocks noGrp="1"/>
          </p:cNvSpPr>
          <p:nvPr>
            <p:ph type="dt" sz="half" idx="10"/>
          </p:nvPr>
        </p:nvSpPr>
        <p:spPr/>
        <p:txBody>
          <a:bodyPr/>
          <a:p>
            <a:fld id="{17FBD0FD-F471-4A12-BD97-9F618E9E7C7C}" type="datetimeFigureOut">
              <a:rPr lang="en-US" smtClean="0"/>
              <a:t>10/16/2022</a:t>
            </a:fld>
            <a:endParaRPr lang="en-US"/>
          </a:p>
        </p:txBody>
      </p:sp>
      <p:sp>
        <p:nvSpPr>
          <p:cNvPr id="1048601" name="Footer Placeholder 3"/>
          <p:cNvSpPr>
            <a:spLocks noGrp="1"/>
          </p:cNvSpPr>
          <p:nvPr>
            <p:ph type="ftr" sz="quarter" idx="11"/>
          </p:nvPr>
        </p:nvSpPr>
        <p:spPr/>
        <p:txBody>
          <a:bodyPr/>
          <a:p>
            <a:endParaRPr lang="en-US"/>
          </a:p>
        </p:txBody>
      </p:sp>
      <p:sp>
        <p:nvSpPr>
          <p:cNvPr id="1048602" name="Slide Number Placeholder 4"/>
          <p:cNvSpPr>
            <a:spLocks noGrp="1"/>
          </p:cNvSpPr>
          <p:nvPr>
            <p:ph type="sldNum" sz="quarter" idx="12"/>
          </p:nvPr>
        </p:nvSpPr>
        <p:spPr/>
        <p:txBody>
          <a:bodyPr/>
          <a:p>
            <a:fld id="{F67CB91C-B7AB-47E4-AFA5-E2C4675CA15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640" name="Date Placeholder 1"/>
          <p:cNvSpPr>
            <a:spLocks noGrp="1"/>
          </p:cNvSpPr>
          <p:nvPr>
            <p:ph type="dt" sz="half" idx="10"/>
          </p:nvPr>
        </p:nvSpPr>
        <p:spPr>
          <a:xfrm>
            <a:off x="4791456" y="6480969"/>
            <a:ext cx="2133600" cy="301752"/>
          </a:xfrm>
        </p:spPr>
        <p:txBody>
          <a:bodyPr/>
          <a:p>
            <a:fld id="{17FBD0FD-F471-4A12-BD97-9F618E9E7C7C}" type="datetimeFigureOut">
              <a:rPr lang="en-US" smtClean="0"/>
              <a:t>10/16/2022</a:t>
            </a:fld>
            <a:endParaRPr lang="en-US"/>
          </a:p>
        </p:txBody>
      </p:sp>
      <p:sp>
        <p:nvSpPr>
          <p:cNvPr id="1048641" name="Footer Placeholder 2"/>
          <p:cNvSpPr>
            <a:spLocks noGrp="1"/>
          </p:cNvSpPr>
          <p:nvPr>
            <p:ph type="ftr" sz="quarter" idx="11"/>
          </p:nvPr>
        </p:nvSpPr>
        <p:spPr>
          <a:xfrm>
            <a:off x="457200" y="6481890"/>
            <a:ext cx="4260056" cy="300831"/>
          </a:xfrm>
        </p:spPr>
        <p:txBody>
          <a:bodyPr/>
          <a:p>
            <a:endParaRPr lang="en-US"/>
          </a:p>
        </p:txBody>
      </p:sp>
      <p:sp>
        <p:nvSpPr>
          <p:cNvPr id="1048642" name="Slide Number Placeholder 3"/>
          <p:cNvSpPr>
            <a:spLocks noGrp="1"/>
          </p:cNvSpPr>
          <p:nvPr>
            <p:ph type="sldNum" sz="quarter" idx="12"/>
          </p:nvPr>
        </p:nvSpPr>
        <p:spPr>
          <a:xfrm>
            <a:off x="7589520" y="6480969"/>
            <a:ext cx="502920" cy="301752"/>
          </a:xfrm>
        </p:spPr>
        <p:txBody>
          <a:bodyPr/>
          <a:p>
            <a:fld id="{F67CB91C-B7AB-47E4-AFA5-E2C4675CA1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2">
        <a:schemeClr val="bg2"/>
      </p:bgRef>
    </p:bg>
    <p:spTree>
      <p:nvGrpSpPr>
        <p:cNvPr id="31" name=""/>
        <p:cNvGrpSpPr/>
        <p:nvPr/>
      </p:nvGrpSpPr>
      <p:grpSpPr>
        <a:xfrm>
          <a:off x="0" y="0"/>
          <a:ext cx="0" cy="0"/>
          <a:chOff x="0" y="0"/>
          <a:chExt cx="0" cy="0"/>
        </a:xfrm>
      </p:grpSpPr>
      <p:sp>
        <p:nvSpPr>
          <p:cNvPr id="1048643" name="Title 1"/>
          <p:cNvSpPr>
            <a:spLocks noGrp="1"/>
          </p:cNvSpPr>
          <p:nvPr>
            <p:ph type="title"/>
          </p:nvPr>
        </p:nvSpPr>
        <p:spPr>
          <a:xfrm>
            <a:off x="219456" y="367664"/>
            <a:ext cx="914400" cy="5943600"/>
          </a:xfrm>
        </p:spPr>
        <p:txBody>
          <a:bodyPr anchor="b" vert="vert270"/>
          <a:lstStyle>
            <a:lvl1pPr algn="r" marL="0" marR="18288">
              <a:spcBef>
                <a:spcPts val="0"/>
              </a:spcBef>
              <a:buNone/>
              <a:defRPr baseline="0" b="0" cap="all" sz="2900"/>
            </a:lvl1pPr>
          </a:lstStyle>
          <a:p>
            <a:r>
              <a:rPr kumimoji="0" lang="en-US"/>
              <a:t>Click to edit Master title style</a:t>
            </a:r>
          </a:p>
        </p:txBody>
      </p:sp>
      <p:sp>
        <p:nvSpPr>
          <p:cNvPr id="1048644" name="Text Placeholder 2"/>
          <p:cNvSpPr>
            <a:spLocks noGrp="1"/>
          </p:cNvSpPr>
          <p:nvPr>
            <p:ph type="body" idx="2"/>
          </p:nvPr>
        </p:nvSpPr>
        <p:spPr>
          <a:xfrm>
            <a:off x="1135856" y="367664"/>
            <a:ext cx="2438400" cy="5943600"/>
          </a:xfrm>
        </p:spPr>
        <p:txBody>
          <a:bodyPr anchor="t"/>
          <a:lstStyle>
            <a:lvl1pPr indent="0" marL="0">
              <a:spcBef>
                <a:spcPts val="0"/>
              </a:spcBef>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a:t>Click to edit Master text styles</a:t>
            </a:r>
          </a:p>
        </p:txBody>
      </p:sp>
      <p:sp>
        <p:nvSpPr>
          <p:cNvPr id="1048645"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46" name="Date Placeholder 4"/>
          <p:cNvSpPr>
            <a:spLocks noGrp="1"/>
          </p:cNvSpPr>
          <p:nvPr>
            <p:ph type="dt" sz="half" idx="10"/>
          </p:nvPr>
        </p:nvSpPr>
        <p:spPr>
          <a:xfrm>
            <a:off x="6278976" y="6556248"/>
            <a:ext cx="2133600" cy="301752"/>
          </a:xfrm>
        </p:spPr>
        <p:txBody>
          <a:bodyPr/>
          <a:lstStyle>
            <a:lvl1pPr>
              <a:defRPr sz="900"/>
            </a:lvl1pPr>
          </a:lstStyle>
          <a:p>
            <a:fld id="{17FBD0FD-F471-4A12-BD97-9F618E9E7C7C}" type="datetimeFigureOut">
              <a:rPr lang="en-US" smtClean="0"/>
              <a:t>10/16/2022</a:t>
            </a:fld>
            <a:endParaRPr lang="en-US"/>
          </a:p>
        </p:txBody>
      </p:sp>
      <p:sp>
        <p:nvSpPr>
          <p:cNvPr id="1048647"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1048648" name="Slide Number Placeholder 6"/>
          <p:cNvSpPr>
            <a:spLocks noGrp="1"/>
          </p:cNvSpPr>
          <p:nvPr>
            <p:ph type="sldNum" sz="quarter" idx="12"/>
          </p:nvPr>
        </p:nvSpPr>
        <p:spPr>
          <a:xfrm>
            <a:off x="8410576" y="6556248"/>
            <a:ext cx="502920" cy="301752"/>
          </a:xfrm>
        </p:spPr>
        <p:txBody>
          <a:bodyPr/>
          <a:lstStyle>
            <a:lvl1pPr>
              <a:defRPr sz="900"/>
            </a:lvl1pPr>
          </a:lstStyle>
          <a:p>
            <a:fld id="{F67CB91C-B7AB-47E4-AFA5-E2C4675CA153}"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25" name=""/>
        <p:cNvGrpSpPr/>
        <p:nvPr/>
      </p:nvGrpSpPr>
      <p:grpSpPr>
        <a:xfrm>
          <a:off x="0" y="0"/>
          <a:ext cx="0" cy="0"/>
          <a:chOff x="0" y="0"/>
          <a:chExt cx="0" cy="0"/>
        </a:xfrm>
      </p:grpSpPr>
      <p:sp>
        <p:nvSpPr>
          <p:cNvPr id="1048608" name="Title 1"/>
          <p:cNvSpPr>
            <a:spLocks noGrp="1"/>
          </p:cNvSpPr>
          <p:nvPr>
            <p:ph type="title"/>
          </p:nvPr>
        </p:nvSpPr>
        <p:spPr>
          <a:xfrm>
            <a:off x="219456" y="150896"/>
            <a:ext cx="914400" cy="6400800"/>
          </a:xfrm>
        </p:spPr>
        <p:txBody>
          <a:bodyPr anchor="b" vert="vert270"/>
          <a:lstStyle>
            <a:lvl1pPr algn="l" marL="0">
              <a:buNone/>
              <a:defRPr baseline="0" b="0" cap="all" sz="3000"/>
            </a:lvl1pPr>
          </a:lstStyle>
          <a:p>
            <a:r>
              <a:rPr kumimoji="0" lang="en-US"/>
              <a:t>Click to edit Master title style</a:t>
            </a:r>
          </a:p>
        </p:txBody>
      </p:sp>
      <p:sp>
        <p:nvSpPr>
          <p:cNvPr id="1048609" name="Picture Placeholder 2"/>
          <p:cNvSpPr>
            <a:spLocks noGrp="1"/>
          </p:cNvSpPr>
          <p:nvPr>
            <p:ph type="pic" idx="1"/>
          </p:nvPr>
        </p:nvSpPr>
        <p:spPr>
          <a:xfrm>
            <a:off x="1138237" y="373966"/>
            <a:ext cx="7333488" cy="5486400"/>
          </a:xfrm>
          <a:solidFill>
            <a:schemeClr val="bg2">
              <a:shade val="50000"/>
            </a:schemeClr>
          </a:solidFill>
        </p:spPr>
        <p:txBody>
          <a:bodyPr/>
          <a:lstStyle>
            <a:lvl1pPr indent="0" marL="0">
              <a:buNone/>
              <a:defRPr sz="3200"/>
            </a:lvl1pPr>
          </a:lstStyle>
          <a:p>
            <a:r>
              <a:rPr kumimoji="0" lang="en-US"/>
              <a:t>Click icon to add picture</a:t>
            </a:r>
            <a:endParaRPr dirty="0" kumimoji="0" lang="en-US"/>
          </a:p>
        </p:txBody>
      </p:sp>
      <p:sp>
        <p:nvSpPr>
          <p:cNvPr id="1048610"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indent="0" marL="0">
              <a:spcBef>
                <a:spcPts val="0"/>
              </a:spcBef>
              <a:buNone/>
              <a:defRPr sz="1400"/>
            </a:lvl1pPr>
            <a:lvl2pPr>
              <a:defRPr sz="1200"/>
            </a:lvl2pPr>
            <a:lvl3pPr>
              <a:defRPr sz="1000"/>
            </a:lvl3pPr>
            <a:lvl4pPr>
              <a:defRPr sz="900"/>
            </a:lvl4pPr>
            <a:lvl5pPr>
              <a:defRPr sz="900"/>
            </a:lvl5pPr>
          </a:lstStyle>
          <a:p>
            <a:pPr eaLnBrk="1" hangingPunct="1" latinLnBrk="0" lvl="0"/>
            <a:r>
              <a:rPr kumimoji="0" lang="en-US"/>
              <a:t>Click to edit Master text styles</a:t>
            </a:r>
          </a:p>
        </p:txBody>
      </p:sp>
      <p:sp>
        <p:nvSpPr>
          <p:cNvPr id="1048611" name="Date Placeholder 4"/>
          <p:cNvSpPr>
            <a:spLocks noGrp="1"/>
          </p:cNvSpPr>
          <p:nvPr>
            <p:ph type="dt" sz="half" idx="10"/>
          </p:nvPr>
        </p:nvSpPr>
        <p:spPr>
          <a:xfrm>
            <a:off x="6108192" y="6556248"/>
            <a:ext cx="2103120" cy="301752"/>
          </a:xfrm>
        </p:spPr>
        <p:txBody>
          <a:bodyPr/>
          <a:lstStyle>
            <a:lvl1pPr>
              <a:defRPr sz="900"/>
            </a:lvl1pPr>
          </a:lstStyle>
          <a:p>
            <a:fld id="{17FBD0FD-F471-4A12-BD97-9F618E9E7C7C}" type="datetimeFigureOut">
              <a:rPr lang="en-US" smtClean="0"/>
              <a:t>10/16/2022</a:t>
            </a:fld>
            <a:endParaRPr lang="en-US"/>
          </a:p>
        </p:txBody>
      </p:sp>
      <p:sp>
        <p:nvSpPr>
          <p:cNvPr id="1048612"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1048613" name="Slide Number Placeholder 6"/>
          <p:cNvSpPr>
            <a:spLocks noGrp="1"/>
          </p:cNvSpPr>
          <p:nvPr>
            <p:ph type="sldNum" sz="quarter" idx="12"/>
          </p:nvPr>
        </p:nvSpPr>
        <p:spPr>
          <a:xfrm>
            <a:off x="8217192" y="6556248"/>
            <a:ext cx="365760" cy="301752"/>
          </a:xfrm>
        </p:spPr>
        <p:txBody>
          <a:bodyPr/>
          <a:lstStyle>
            <a:lvl1pPr algn="ctr">
              <a:defRPr sz="900"/>
            </a:lvl1pPr>
          </a:lstStyle>
          <a:p>
            <a:fld id="{F67CB91C-B7AB-47E4-AFA5-E2C4675CA153}"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5" name=""/>
        <p:cNvGrpSpPr/>
        <p:nvPr/>
      </p:nvGrpSpPr>
      <p:grpSpPr>
        <a:xfrm>
          <a:off x="0" y="0"/>
          <a:ext cx="0" cy="0"/>
          <a:chOff x="0" y="0"/>
          <a:chExt cx="0" cy="0"/>
        </a:xfrm>
      </p:grpSpPr>
      <p:sp>
        <p:nvSpPr>
          <p:cNvPr id="1048576" name="Right Triangle 10"/>
          <p:cNvSpPr/>
          <p:nvPr/>
        </p:nvSpPr>
        <p:spPr>
          <a:xfrm>
            <a:off x="7034" y="14068"/>
            <a:ext cx="9129932" cy="6836899"/>
          </a:xfrm>
          <a:prstGeom prst="rtTriangle"/>
          <a:gradFill flip="none" rotWithShape="1">
            <a:gsLst>
              <a:gs pos="0">
                <a:schemeClr val="tx2">
                  <a:alpha val="10000"/>
                </a:schemeClr>
              </a:gs>
              <a:gs pos="70000">
                <a:schemeClr val="tx2">
                  <a:alpha val="8000"/>
                </a:schemeClr>
              </a:gs>
              <a:gs pos="100000">
                <a:schemeClr val="tx2">
                  <a:alpha val="1000"/>
                </a:schemeClr>
              </a:gs>
            </a:gsLst>
            <a:lin ang="8000000" scaled="1"/>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cxnSp>
        <p:nvCxnSpPr>
          <p:cNvPr id="3145728" name="Straight Connector 7"/>
          <p:cNvCxnSpPr>
            <a:cxnSpLocks/>
          </p:cNvCxnSpPr>
          <p:nvPr/>
        </p:nvCxnSpPr>
        <p:spPr>
          <a:xfrm>
            <a:off x="0" y="7034"/>
            <a:ext cx="9136966" cy="6843933"/>
          </a:xfrm>
          <a:prstGeom prst="line"/>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rot="10800000" flipV="1">
            <a:off x="6468794" y="4948410"/>
            <a:ext cx="2672861" cy="1900210"/>
          </a:xfrm>
          <a:prstGeom prst="line"/>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048577" name="Title Placeholder 21"/>
          <p:cNvSpPr>
            <a:spLocks noGrp="1"/>
          </p:cNvSpPr>
          <p:nvPr>
            <p:ph type="title"/>
          </p:nvPr>
        </p:nvSpPr>
        <p:spPr>
          <a:xfrm>
            <a:off x="457200" y="267494"/>
            <a:ext cx="8229600" cy="1399032"/>
          </a:xfrm>
          <a:prstGeom prst="rect"/>
        </p:spPr>
        <p:txBody>
          <a:bodyPr anchor="ctr" vert="horz">
            <a:normAutofit/>
          </a:bodyPr>
          <a:p>
            <a:r>
              <a:rPr kumimoji="0" lang="en-US"/>
              <a:t>Click to edit Master title style</a:t>
            </a:r>
          </a:p>
        </p:txBody>
      </p:sp>
      <p:sp>
        <p:nvSpPr>
          <p:cNvPr id="1048578" name="Text Placeholder 12"/>
          <p:cNvSpPr>
            <a:spLocks noGrp="1"/>
          </p:cNvSpPr>
          <p:nvPr>
            <p:ph type="body" idx="1"/>
          </p:nvPr>
        </p:nvSpPr>
        <p:spPr>
          <a:xfrm>
            <a:off x="457200" y="1882808"/>
            <a:ext cx="8229600" cy="4572000"/>
          </a:xfrm>
          <a:prstGeom prst="rect"/>
        </p:spPr>
        <p:txBody>
          <a:bodyPr anchor="t"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79" name="Date Placeholder 13"/>
          <p:cNvSpPr>
            <a:spLocks noGrp="1"/>
          </p:cNvSpPr>
          <p:nvPr>
            <p:ph type="dt" sz="half" idx="2"/>
          </p:nvPr>
        </p:nvSpPr>
        <p:spPr>
          <a:xfrm>
            <a:off x="4791456" y="6480969"/>
            <a:ext cx="2133600" cy="301752"/>
          </a:xfrm>
          <a:prstGeom prst="rect"/>
        </p:spPr>
        <p:txBody>
          <a:bodyPr anchor="b" vert="horz"/>
          <a:lstStyle>
            <a:lvl1pPr algn="l" eaLnBrk="1" hangingPunct="1" latinLnBrk="0">
              <a:defRPr b="0" sz="1000" kumimoji="0">
                <a:solidFill>
                  <a:schemeClr val="tx1"/>
                </a:solidFill>
              </a:defRPr>
            </a:lvl1pPr>
          </a:lstStyle>
          <a:p>
            <a:fld id="{17FBD0FD-F471-4A12-BD97-9F618E9E7C7C}" type="datetimeFigureOut">
              <a:rPr lang="en-US" smtClean="0"/>
              <a:t>10/16/2022</a:t>
            </a:fld>
            <a:endParaRPr lang="en-US"/>
          </a:p>
        </p:txBody>
      </p:sp>
      <p:sp>
        <p:nvSpPr>
          <p:cNvPr id="1048580" name="Footer Placeholder 2"/>
          <p:cNvSpPr>
            <a:spLocks noGrp="1"/>
          </p:cNvSpPr>
          <p:nvPr>
            <p:ph type="ftr" sz="quarter" idx="3"/>
          </p:nvPr>
        </p:nvSpPr>
        <p:spPr>
          <a:xfrm>
            <a:off x="457200" y="6481890"/>
            <a:ext cx="4260056" cy="300831"/>
          </a:xfrm>
          <a:prstGeom prst="rect"/>
        </p:spPr>
        <p:txBody>
          <a:bodyPr anchor="b" vert="horz"/>
          <a:lstStyle>
            <a:lvl1pPr algn="r" eaLnBrk="1" hangingPunct="1" latinLnBrk="0">
              <a:defRPr sz="1000" kumimoji="0">
                <a:solidFill>
                  <a:schemeClr val="tx1"/>
                </a:solidFill>
              </a:defRPr>
            </a:lvl1pPr>
          </a:lstStyle>
          <a:p>
            <a:endParaRPr lang="en-US"/>
          </a:p>
        </p:txBody>
      </p:sp>
      <p:sp>
        <p:nvSpPr>
          <p:cNvPr id="1048581" name="Slide Number Placeholder 22"/>
          <p:cNvSpPr>
            <a:spLocks noGrp="1"/>
          </p:cNvSpPr>
          <p:nvPr>
            <p:ph type="sldNum" sz="quarter" idx="4"/>
          </p:nvPr>
        </p:nvSpPr>
        <p:spPr>
          <a:xfrm>
            <a:off x="7589520" y="6480969"/>
            <a:ext cx="502920" cy="301752"/>
          </a:xfrm>
          <a:prstGeom prst="rect"/>
        </p:spPr>
        <p:txBody>
          <a:bodyPr anchor="b" vert="horz"/>
          <a:lstStyle>
            <a:lvl1pPr algn="ctr" eaLnBrk="1" hangingPunct="1" latinLnBrk="0">
              <a:defRPr sz="1200" kumimoji="0">
                <a:solidFill>
                  <a:schemeClr val="tx1"/>
                </a:solidFill>
              </a:defRPr>
            </a:lvl1pPr>
          </a:lstStyle>
          <a:p>
            <a:fld id="{F67CB91C-B7AB-47E4-AFA5-E2C4675CA153}"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eaLnBrk="1" hangingPunct="1" latinLnBrk="0" marL="484632" rtl="0">
        <a:spcBef>
          <a:spcPct val="0"/>
        </a:spcBef>
        <a:buNone/>
        <a:defRPr sz="4200" kern="1200" kumimoji="0">
          <a:ln w="6350">
            <a:solidFill>
              <a:schemeClr val="accent1">
                <a:shade val="43000"/>
              </a:schemeClr>
            </a:solidFill>
          </a:ln>
          <a:solidFill>
            <a:schemeClr val="accent1">
              <a:tint val="83000"/>
              <a:satMod val="150000"/>
            </a:schemeClr>
          </a:solidFill>
          <a:effectLst>
            <a:outerShdw algn="tl" blurRad="26000" dir="14500000" dist="26000" rotWithShape="0">
              <a:srgbClr val="000000">
                <a:alpha val="40000"/>
              </a:srgbClr>
            </a:outerShdw>
          </a:effectLst>
          <a:latin typeface="+mj-lt"/>
          <a:ea typeface="+mj-ea"/>
          <a:cs typeface="+mj-cs"/>
        </a:defRPr>
      </a:lvl1pPr>
    </p:titleStyle>
    <p:bodyStyle>
      <a:lvl1pPr algn="l" eaLnBrk="1" hangingPunct="1" indent="-384048" latinLnBrk="0" marL="448056" rtl="0">
        <a:spcBef>
          <a:spcPct val="20000"/>
        </a:spcBef>
        <a:buClr>
          <a:schemeClr val="accent1"/>
        </a:buClr>
        <a:buSzPct val="80000"/>
        <a:buFont typeface="Wingdings 2"/>
        <a:buChar char=""/>
        <a:defRPr sz="3000" kern="1200" kumimoji="0">
          <a:solidFill>
            <a:schemeClr val="tx1"/>
          </a:solidFill>
          <a:latin typeface="+mn-lt"/>
          <a:ea typeface="+mn-ea"/>
          <a:cs typeface="+mn-cs"/>
        </a:defRPr>
      </a:lvl1pPr>
      <a:lvl2pPr algn="l" eaLnBrk="1" hangingPunct="1" indent="-285750" latinLnBrk="0" marL="822960" rtl="0">
        <a:spcBef>
          <a:spcPct val="20000"/>
        </a:spcBef>
        <a:buClr>
          <a:schemeClr val="accent1"/>
        </a:buClr>
        <a:buSzPct val="95000"/>
        <a:buFont typeface="Verdana"/>
        <a:buChar char="›"/>
        <a:defRPr sz="2600" kern="1200" kumimoji="0">
          <a:solidFill>
            <a:schemeClr val="tx1"/>
          </a:solidFill>
          <a:latin typeface="+mn-lt"/>
          <a:ea typeface="+mn-ea"/>
          <a:cs typeface="+mn-cs"/>
        </a:defRPr>
      </a:lvl2pPr>
      <a:lvl3pPr algn="l" eaLnBrk="1" hangingPunct="1" indent="-228600" latinLnBrk="0" marL="1106424" rtl="0">
        <a:spcBef>
          <a:spcPct val="20000"/>
        </a:spcBef>
        <a:buClr>
          <a:schemeClr val="accent1"/>
        </a:buClr>
        <a:buFont typeface="Wingdings 2"/>
        <a:buChar char=""/>
        <a:defRPr sz="2400" kern="1200" kumimoji="0">
          <a:solidFill>
            <a:schemeClr val="tx1"/>
          </a:solidFill>
          <a:latin typeface="+mn-lt"/>
          <a:ea typeface="+mn-ea"/>
          <a:cs typeface="+mn-cs"/>
        </a:defRPr>
      </a:lvl3pPr>
      <a:lvl4pPr algn="l" eaLnBrk="1" hangingPunct="1" indent="-210312" latinLnBrk="0" marL="1371600" rtl="0">
        <a:spcBef>
          <a:spcPct val="20000"/>
        </a:spcBef>
        <a:buClr>
          <a:schemeClr val="accent1"/>
        </a:buClr>
        <a:buFont typeface="Wingdings 2"/>
        <a:buChar char=""/>
        <a:defRPr sz="2000" kern="1200" kumimoji="0">
          <a:solidFill>
            <a:schemeClr val="tx1"/>
          </a:solidFill>
          <a:latin typeface="+mn-lt"/>
          <a:ea typeface="+mn-ea"/>
          <a:cs typeface="+mn-cs"/>
        </a:defRPr>
      </a:lvl4pPr>
      <a:lvl5pPr algn="l" eaLnBrk="1" hangingPunct="1" indent="-210312" latinLnBrk="0" marL="1600200" rtl="0">
        <a:spcBef>
          <a:spcPct val="20000"/>
        </a:spcBef>
        <a:buClr>
          <a:schemeClr val="accent1">
            <a:tint val="75000"/>
          </a:schemeClr>
        </a:buClr>
        <a:buFont typeface="Wingdings 2"/>
        <a:buChar char=""/>
        <a:defRPr sz="1900" kern="1200" kumimoji="0">
          <a:solidFill>
            <a:schemeClr val="tx1"/>
          </a:solidFill>
          <a:latin typeface="+mn-lt"/>
          <a:ea typeface="+mn-ea"/>
          <a:cs typeface="+mn-cs"/>
        </a:defRPr>
      </a:lvl5pPr>
      <a:lvl6pPr algn="l" eaLnBrk="1" hangingPunct="1" indent="-210312" latinLnBrk="0" marL="1828800" rtl="0">
        <a:spcBef>
          <a:spcPct val="20000"/>
        </a:spcBef>
        <a:buClr>
          <a:schemeClr val="accent1">
            <a:tint val="75000"/>
          </a:schemeClr>
        </a:buClr>
        <a:buFont typeface="Wingdings 2"/>
        <a:buChar char=""/>
        <a:defRPr sz="1800" kern="1200" kumimoji="0">
          <a:solidFill>
            <a:schemeClr val="tx1"/>
          </a:solidFill>
          <a:latin typeface="+mn-lt"/>
          <a:ea typeface="+mn-ea"/>
          <a:cs typeface="+mn-cs"/>
        </a:defRPr>
      </a:lvl6pPr>
      <a:lvl7pPr algn="l" eaLnBrk="1" hangingPunct="1" indent="-210312" latinLnBrk="0" marL="2084832" rtl="0">
        <a:spcBef>
          <a:spcPct val="20000"/>
        </a:spcBef>
        <a:buClr>
          <a:schemeClr val="accent1">
            <a:tint val="75000"/>
          </a:schemeClr>
        </a:buClr>
        <a:buFont typeface="Wingdings 2"/>
        <a:buChar char=""/>
        <a:defRPr sz="1600" kern="1200" kumimoji="0">
          <a:solidFill>
            <a:schemeClr val="tx1"/>
          </a:solidFill>
          <a:latin typeface="+mn-lt"/>
          <a:ea typeface="+mn-ea"/>
          <a:cs typeface="+mn-cs"/>
        </a:defRPr>
      </a:lvl7pPr>
      <a:lvl8pPr algn="l" eaLnBrk="1" hangingPunct="1" indent="-182880" latinLnBrk="0" marL="2286000" rtl="0">
        <a:spcBef>
          <a:spcPct val="20000"/>
        </a:spcBef>
        <a:buClr>
          <a:schemeClr val="accent1">
            <a:tint val="75000"/>
          </a:schemeClr>
        </a:buClr>
        <a:buFont typeface="Wingdings 2"/>
        <a:buChar char=""/>
        <a:defRPr sz="1600" kern="1200" kumimoji="0">
          <a:solidFill>
            <a:schemeClr val="tx1"/>
          </a:solidFill>
          <a:latin typeface="+mn-lt"/>
          <a:ea typeface="+mn-ea"/>
          <a:cs typeface="+mn-cs"/>
        </a:defRPr>
      </a:lvl8pPr>
      <a:lvl9pPr algn="l" eaLnBrk="1" hangingPunct="1" indent="-182880" latinLnBrk="0" marL="2514600" rtl="0">
        <a:spcBef>
          <a:spcPct val="20000"/>
        </a:spcBef>
        <a:buClr>
          <a:schemeClr val="accent1">
            <a:tint val="75000"/>
          </a:schemeClr>
        </a:buClr>
        <a:buFont typeface="Wingdings 2"/>
        <a:buChar char=""/>
        <a:defRPr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Title 1"/>
          <p:cNvSpPr>
            <a:spLocks noGrp="1"/>
          </p:cNvSpPr>
          <p:nvPr>
            <p:ph type="ctrTitle"/>
          </p:nvPr>
        </p:nvSpPr>
        <p:spPr/>
        <p:txBody>
          <a:bodyPr>
            <a:normAutofit/>
          </a:bodyPr>
          <a:p>
            <a:r>
              <a:rPr b="1" dirty="0" sz="3200" lang="en-US">
                <a:latin typeface="Times New Roman" pitchFamily="18" charset="0"/>
                <a:cs typeface="Times New Roman" pitchFamily="18" charset="0"/>
              </a:rPr>
              <a:t>GAS LEAKEAGE MONOTRING AND ALTERINTING SYSTEM</a:t>
            </a:r>
          </a:p>
        </p:txBody>
      </p:sp>
      <p:sp>
        <p:nvSpPr>
          <p:cNvPr id="1048598" name="Subtitle 2"/>
          <p:cNvSpPr>
            <a:spLocks noGrp="1"/>
          </p:cNvSpPr>
          <p:nvPr>
            <p:ph type="subTitle" idx="1"/>
          </p:nvPr>
        </p:nvSpPr>
        <p:spPr/>
        <p:txBody>
          <a:bodyPr>
            <a:normAutofit lnSpcReduction="10000"/>
          </a:bodyPr>
          <a:p>
            <a:r>
              <a:rPr b="1" dirty="0" sz="2800" lang="en-US">
                <a:latin typeface="Times New Roman" pitchFamily="18" charset="0"/>
                <a:cs typeface="Times New Roman" pitchFamily="18" charset="0"/>
              </a:rPr>
              <a:t>K.CHANDRU</a:t>
            </a:r>
          </a:p>
          <a:p>
            <a:r>
              <a:rPr b="1" dirty="0" sz="2800" lang="en-US">
                <a:latin typeface="Times New Roman" pitchFamily="18" charset="0"/>
                <a:cs typeface="Times New Roman" pitchFamily="18" charset="0"/>
              </a:rPr>
              <a:t>D.VIGNESH</a:t>
            </a:r>
          </a:p>
          <a:p>
            <a:r>
              <a:rPr b="1" dirty="0" sz="2800" lang="en-US">
                <a:latin typeface="Times New Roman" pitchFamily="18" charset="0"/>
                <a:cs typeface="Times New Roman" pitchFamily="18" charset="0"/>
              </a:rPr>
              <a:t>V.LOKESH</a:t>
            </a:r>
          </a:p>
          <a:p>
            <a:r>
              <a:rPr b="1" dirty="0" sz="2800" lang="en-US">
                <a:latin typeface="Times New Roman" pitchFamily="18" charset="0"/>
                <a:cs typeface="Times New Roman" pitchFamily="18" charset="0"/>
              </a:rPr>
              <a:t>P.NIVETHA</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9" name="Title 2"/>
          <p:cNvSpPr>
            <a:spLocks noGrp="1"/>
          </p:cNvSpPr>
          <p:nvPr>
            <p:ph type="title"/>
          </p:nvPr>
        </p:nvSpPr>
        <p:spPr/>
        <p:txBody>
          <a:bodyPr>
            <a:normAutofit/>
          </a:bodyPr>
          <a:p>
            <a:r>
              <a:rPr dirty="0" sz="3600" lang="en-US">
                <a:latin typeface="Times New Roman" pitchFamily="18" charset="0"/>
                <a:cs typeface="Times New Roman" pitchFamily="18" charset="0"/>
              </a:rPr>
              <a:t>LITERATURE SURVEY</a:t>
            </a:r>
          </a:p>
        </p:txBody>
      </p:sp>
      <p:sp>
        <p:nvSpPr>
          <p:cNvPr id="1048590" name="Content Placeholder 1"/>
          <p:cNvSpPr>
            <a:spLocks noGrp="1"/>
          </p:cNvSpPr>
          <p:nvPr>
            <p:ph idx="1"/>
          </p:nvPr>
        </p:nvSpPr>
        <p:spPr/>
        <p:txBody>
          <a:bodyPr>
            <a:normAutofit/>
          </a:bodyPr>
          <a:p>
            <a:r>
              <a:rPr dirty="0" sz="2400" lang="en-US">
                <a:latin typeface="Times New Roman" panose="02020603050405020304" pitchFamily="18" charset="0"/>
                <a:cs typeface="Times New Roman" panose="02020603050405020304" pitchFamily="18" charset="0"/>
              </a:rPr>
              <a:t>This project proposed the most common problem experienced in our day- to- day lives that is regarding GAS container going empty</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We bring this paper to create awareness about the reducing weight of the gas in the container, and to place a gas order using IOT</a:t>
            </a:r>
          </a:p>
          <a:p>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88" name="Content Placeholder 2"/>
          <p:cNvSpPr>
            <a:spLocks noGrp="1"/>
          </p:cNvSpPr>
          <p:nvPr>
            <p:ph idx="1"/>
          </p:nvPr>
        </p:nvSpPr>
        <p:spPr/>
        <p:txBody>
          <a:bodyPr>
            <a:normAutofit/>
          </a:bodyPr>
          <a:p>
            <a:r>
              <a:rPr dirty="0" sz="2400" lang="en-US">
                <a:latin typeface="Times New Roman" panose="02020603050405020304" pitchFamily="18" charset="0"/>
                <a:cs typeface="Times New Roman" panose="02020603050405020304" pitchFamily="18" charset="0"/>
              </a:rPr>
              <a:t>Microcontroller Based LPG Gas Leakage Detector Using GSM Module, in this system where used gas sensor, GSM module, microcontroller, if the gas concentration is increases the gas sensors will sense the leakage of the gas and then send to the microcontroller.</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Then the GSM module is connected to the microcontroller which will gives the command to stop the main supply.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7" name="Content Placeholder 2"/>
          <p:cNvSpPr>
            <a:spLocks noGrp="1"/>
          </p:cNvSpPr>
          <p:nvPr>
            <p:ph idx="1"/>
          </p:nvPr>
        </p:nvSpPr>
        <p:spPr>
          <a:xfrm>
            <a:off x="0" y="672041"/>
            <a:ext cx="8229600" cy="4572000"/>
          </a:xfrm>
        </p:spPr>
        <p:txBody>
          <a:bodyPr>
            <a:normAutofit fontScale="91667" lnSpcReduction="10000"/>
          </a:bodyPr>
          <a:p>
            <a:r>
              <a:rPr dirty="0" lang="en-US">
                <a:latin typeface="Times New Roman" panose="02020603050405020304" pitchFamily="18" charset="0"/>
                <a:cs typeface="Times New Roman" panose="02020603050405020304" pitchFamily="18" charset="0"/>
              </a:rPr>
              <a:t>Gas Leak Detection and Localization System through Wireless Sensor </a:t>
            </a:r>
            <a:r>
              <a:rPr dirty="0" lang="en-IN">
                <a:latin typeface="Times New Roman" panose="02020603050405020304" pitchFamily="18" charset="0"/>
                <a:cs typeface="Times New Roman" panose="02020603050405020304" pitchFamily="18" charset="0"/>
              </a:rPr>
              <a:t>Networks</a:t>
            </a:r>
          </a:p>
          <a:p>
            <a:pPr lvl="2"/>
            <a:r>
              <a:rPr dirty="0" lang="en-IN">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In this project we proposed a prototype </a:t>
            </a:r>
            <a:r>
              <a:rPr dirty="0" sz="2800" lang="en-IN">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of a Wireless Sensor Network (WSN) to monitor and locate gas leaks of a complex indoor </a:t>
            </a:r>
            <a:r>
              <a:rPr dirty="0" sz="2800" lang="en-IN">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environment. Specifically, a mobile node is moving inside a building to monitor any leakage of carbon dioxide (CO2), supporting and displaying the level and the location of the leakage. Throughout the demonstration, the technological advantages of cognitive networking along with multichip routing are explored.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lastClr="000000" val="windowText"/>
      </a:dk1>
      <a:lt1>
        <a:sysClr lastClr="FFFFFF" val="window"/>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t" blurRad="63500" dir="14700000" dist="25400" rotWithShape="0">
              <a:srgbClr val="000000">
                <a:alpha val="50000"/>
              </a:srgbClr>
            </a:outerShdw>
          </a:effectLst>
        </a:effectStyle>
        <a:effectStyle>
          <a:effectLst>
            <a:outerShdw algn="t" blurRad="50800" dir="14700000" dist="38100" rotWithShape="0">
              <a:srgbClr val="000000">
                <a:alpha val="60000"/>
              </a:srgbClr>
            </a:outerShdw>
          </a:effectLst>
        </a:effectStyle>
        <a:effectStyle>
          <a:effectLst>
            <a:outerShdw algn="t" blurRad="50800" dir="14700000" dist="38100" rotWithShape="0">
              <a:srgbClr val="000000">
                <a:alpha val="60000"/>
              </a:srgbClr>
            </a:outerShdw>
          </a:effectLst>
          <a:scene3d>
            <a:camera prst="orthographicFront" fov="0">
              <a:rot lat="0" lon="0" rev="0"/>
            </a:camera>
            <a:lightRig dir="t" rig="contrasting">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algn="tl" flip="none" sx="70000" sy="7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Grizli777</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GAS LEAKEAGE MONOTRING AND ALTERINTING SYSTEM</dc:title>
  <dc:creator>SHIVA COMPUTERS</dc:creator>
  <cp:lastModifiedBy>vigneshway2sms@gmail.com</cp:lastModifiedBy>
  <dcterms:created xsi:type="dcterms:W3CDTF">2022-10-12T17:17:50Z</dcterms:created>
  <dcterms:modified xsi:type="dcterms:W3CDTF">2022-10-16T13:45:07Z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eb1d9f9863064d34b0c0203de78922b3</vt:lpwstr>
  </property>
</Properties>
</file>