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DD57189-ED5A-4B19-9919-A26CA54A8F7F}" type="datetimeFigureOut">
              <a:rPr lang="en-US" smtClean="0"/>
              <a:t>10/17/2022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9A14DD7-BC0C-4DCC-A659-BD7B649FAA1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D57189-ED5A-4B19-9919-A26CA54A8F7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D57189-ED5A-4B19-9919-A26CA54A8F7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D57189-ED5A-4B19-9919-A26CA54A8F7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D57189-ED5A-4B19-9919-A26CA54A8F7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9A14DD7-BC0C-4DCC-A659-BD7B649FAA1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D57189-ED5A-4B19-9919-A26CA54A8F7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D57189-ED5A-4B19-9919-A26CA54A8F7F}"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D57189-ED5A-4B19-9919-A26CA54A8F7F}"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57189-ED5A-4B19-9919-A26CA54A8F7F}"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D57189-ED5A-4B19-9919-A26CA54A8F7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D57189-ED5A-4B19-9919-A26CA54A8F7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14DD7-BC0C-4DCC-A659-BD7B649FAA1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DD57189-ED5A-4B19-9919-A26CA54A8F7F}" type="datetimeFigureOut">
              <a:rPr lang="en-US" smtClean="0"/>
              <a:t>10/17/2022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9A14DD7-BC0C-4DCC-A659-BD7B649FAA1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smtClean="0">
                <a:latin typeface="Times New Roman" pitchFamily="18" charset="0"/>
                <a:cs typeface="Times New Roman" pitchFamily="18" charset="0"/>
              </a:rPr>
              <a:t>LPG  GAS LEAKEGE AND ALTERING SYSTEM</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20000"/>
          </a:bodyPr>
          <a:lstStyle/>
          <a:p>
            <a:r>
              <a:rPr lang="en-US" dirty="0"/>
              <a:t>K.CHANDRU</a:t>
            </a:r>
          </a:p>
          <a:p>
            <a:r>
              <a:rPr lang="en-US" dirty="0"/>
              <a:t>D.VIGNESH</a:t>
            </a:r>
          </a:p>
          <a:p>
            <a:r>
              <a:rPr lang="en-US" dirty="0"/>
              <a:t>V.LOKESH</a:t>
            </a:r>
          </a:p>
          <a:p>
            <a:r>
              <a:rPr lang="en-US" dirty="0"/>
              <a:t>P.NIVEDHA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Gas leakage leads to various accidents resulting in both material loss and human injuries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risk of explosion, firing, suffocation are based on their physical properties such toxicity, flammability, etc.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smtClean="0">
                <a:latin typeface="Times New Roman" pitchFamily="18" charset="0"/>
                <a:cs typeface="Times New Roman" pitchFamily="18" charset="0"/>
              </a:rPr>
              <a:t>LPG or propane is a flammable mixture of hydrocarbon gases used as fuel in many applications like homes, hostels, industries, automobiles, vehicles because of its desirable properties which include high calorific value, less smoke, less soot, and meager harm to the environment.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LPG LEAKAGE DETECTION AND ALERT SYSTEM</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457200" y="1639887"/>
            <a:ext cx="8229600" cy="46291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Gas leakage leads to severe accidents resulting in material losses and human </a:t>
            </a:r>
            <a:r>
              <a:rPr lang="en-US" dirty="0" smtClean="0">
                <a:latin typeface="Times New Roman" pitchFamily="18" charset="0"/>
                <a:cs typeface="Times New Roman" pitchFamily="18" charset="0"/>
              </a:rPr>
              <a:t>injuries</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Gas leakage occurs mainly due to poor maintenance of equipments and inadequate awareness of the people.</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TotalTime>
  <Words>137</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LPG  GAS LEAKEGE AND ALTERING SYSTEM</vt:lpstr>
      <vt:lpstr>INTRODUCTION</vt:lpstr>
      <vt:lpstr>. LPG LEAKAGE DETECTION AND ALERT SYSTEM</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GAS LEAKEGE AND ALTERING SYSTEM</dc:title>
  <dc:creator>SHIVA COMPUTERS</dc:creator>
  <cp:lastModifiedBy>SHIVA COMPUTERS</cp:lastModifiedBy>
  <cp:revision>3</cp:revision>
  <dcterms:created xsi:type="dcterms:W3CDTF">2022-10-17T06:17:36Z</dcterms:created>
  <dcterms:modified xsi:type="dcterms:W3CDTF">2022-10-17T06:39:50Z</dcterms:modified>
</cp:coreProperties>
</file>