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 id="2147483707" r:id="rId2"/>
  </p:sldMasterIdLst>
  <p:notesMasterIdLst>
    <p:notesMasterId r:id="rId20"/>
  </p:notesMasterIdLst>
  <p:sldIdLst>
    <p:sldId id="259" r:id="rId3"/>
    <p:sldId id="262" r:id="rId4"/>
    <p:sldId id="265" r:id="rId5"/>
    <p:sldId id="268" r:id="rId6"/>
    <p:sldId id="271" r:id="rId7"/>
    <p:sldId id="311" r:id="rId8"/>
    <p:sldId id="312" r:id="rId9"/>
    <p:sldId id="313" r:id="rId10"/>
    <p:sldId id="314" r:id="rId11"/>
    <p:sldId id="318" r:id="rId12"/>
    <p:sldId id="317" r:id="rId13"/>
    <p:sldId id="316" r:id="rId14"/>
    <p:sldId id="315" r:id="rId15"/>
    <p:sldId id="289" r:id="rId16"/>
    <p:sldId id="286" r:id="rId17"/>
    <p:sldId id="321" r:id="rId18"/>
    <p:sldId id="310" r:id="rId19"/>
  </p:sldIdLst>
  <p:sldSz cx="9144000" cy="6858000" type="screen4x3"/>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CC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0"/>
  </p:normalViewPr>
  <p:slideViewPr>
    <p:cSldViewPr>
      <p:cViewPr varScale="1">
        <p:scale>
          <a:sx n="73" d="100"/>
          <a:sy n="73" d="100"/>
        </p:scale>
        <p:origin x="-1320" y="-102"/>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ualamdas thageer" userId="940d8f7b393c19ae" providerId="LiveId" clId="{C093F419-7E1F-47BF-979B-EB07D46D0A3F}"/>
    <pc:docChg chg="undo custSel modSld">
      <pc:chgData name="ghualamdas thageer" userId="940d8f7b393c19ae" providerId="LiveId" clId="{C093F419-7E1F-47BF-979B-EB07D46D0A3F}" dt="2022-09-09T06:22:45.225" v="618" actId="14100"/>
      <pc:docMkLst>
        <pc:docMk/>
      </pc:docMkLst>
      <pc:sldChg chg="modSp mod">
        <pc:chgData name="ghualamdas thageer" userId="940d8f7b393c19ae" providerId="LiveId" clId="{C093F419-7E1F-47BF-979B-EB07D46D0A3F}" dt="2022-09-09T04:52:53.214" v="511" actId="115"/>
        <pc:sldMkLst>
          <pc:docMk/>
          <pc:sldMk cId="0" sldId="259"/>
        </pc:sldMkLst>
        <pc:spChg chg="mod">
          <ac:chgData name="ghualamdas thageer" userId="940d8f7b393c19ae" providerId="LiveId" clId="{C093F419-7E1F-47BF-979B-EB07D46D0A3F}" dt="2022-09-09T04:52:53.214" v="511" actId="115"/>
          <ac:spMkLst>
            <pc:docMk/>
            <pc:sldMk cId="0" sldId="259"/>
            <ac:spMk id="2051" creationId="{BD1E0755-B478-DF69-BEF6-F5AA12B9B232}"/>
          </ac:spMkLst>
        </pc:spChg>
        <pc:spChg chg="mod">
          <ac:chgData name="ghualamdas thageer" userId="940d8f7b393c19ae" providerId="LiveId" clId="{C093F419-7E1F-47BF-979B-EB07D46D0A3F}" dt="2022-09-09T04:52:32.702" v="509" actId="115"/>
          <ac:spMkLst>
            <pc:docMk/>
            <pc:sldMk cId="0" sldId="259"/>
            <ac:spMk id="2053" creationId="{0FB40234-14F6-6558-1315-E0F1B22DE78F}"/>
          </ac:spMkLst>
        </pc:spChg>
      </pc:sldChg>
      <pc:sldChg chg="addSp delSp modSp mod">
        <pc:chgData name="ghualamdas thageer" userId="940d8f7b393c19ae" providerId="LiveId" clId="{C093F419-7E1F-47BF-979B-EB07D46D0A3F}" dt="2022-09-09T06:18:41.493" v="598" actId="14100"/>
        <pc:sldMkLst>
          <pc:docMk/>
          <pc:sldMk cId="0" sldId="265"/>
        </pc:sldMkLst>
        <pc:spChg chg="add del">
          <ac:chgData name="ghualamdas thageer" userId="940d8f7b393c19ae" providerId="LiveId" clId="{C093F419-7E1F-47BF-979B-EB07D46D0A3F}" dt="2022-09-09T05:05:50.015" v="555" actId="22"/>
          <ac:spMkLst>
            <pc:docMk/>
            <pc:sldMk cId="0" sldId="265"/>
            <ac:spMk id="4" creationId="{5604BEE7-B3B4-449B-93AF-0CF2112828E4}"/>
          </ac:spMkLst>
        </pc:spChg>
        <pc:spChg chg="add del mod">
          <ac:chgData name="ghualamdas thageer" userId="940d8f7b393c19ae" providerId="LiveId" clId="{C093F419-7E1F-47BF-979B-EB07D46D0A3F}" dt="2022-09-09T05:08:32.346" v="572" actId="14100"/>
          <ac:spMkLst>
            <pc:docMk/>
            <pc:sldMk cId="0" sldId="265"/>
            <ac:spMk id="24580" creationId="{0A1296D6-9D75-4E47-FE58-A0C018A88964}"/>
          </ac:spMkLst>
        </pc:spChg>
        <pc:picChg chg="add mod">
          <ac:chgData name="ghualamdas thageer" userId="940d8f7b393c19ae" providerId="LiveId" clId="{C093F419-7E1F-47BF-979B-EB07D46D0A3F}" dt="2022-09-09T05:11:38.545" v="589" actId="1076"/>
          <ac:picMkLst>
            <pc:docMk/>
            <pc:sldMk cId="0" sldId="265"/>
            <ac:picMk id="6" creationId="{CB198C7C-1DAC-7A89-7206-7F1B719781E2}"/>
          </ac:picMkLst>
        </pc:picChg>
        <pc:picChg chg="add mod">
          <ac:chgData name="ghualamdas thageer" userId="940d8f7b393c19ae" providerId="LiveId" clId="{C093F419-7E1F-47BF-979B-EB07D46D0A3F}" dt="2022-09-09T06:18:33.751" v="597" actId="14100"/>
          <ac:picMkLst>
            <pc:docMk/>
            <pc:sldMk cId="0" sldId="265"/>
            <ac:picMk id="8" creationId="{7F7DEF7E-4577-601D-9077-1E90BCC96283}"/>
          </ac:picMkLst>
        </pc:picChg>
        <pc:picChg chg="add mod">
          <ac:chgData name="ghualamdas thageer" userId="940d8f7b393c19ae" providerId="LiveId" clId="{C093F419-7E1F-47BF-979B-EB07D46D0A3F}" dt="2022-09-09T06:18:41.493" v="598" actId="14100"/>
          <ac:picMkLst>
            <pc:docMk/>
            <pc:sldMk cId="0" sldId="265"/>
            <ac:picMk id="10" creationId="{8CFFF688-C17D-E4A2-0696-8012BBEC187D}"/>
          </ac:picMkLst>
        </pc:picChg>
      </pc:sldChg>
      <pc:sldChg chg="modSp mod">
        <pc:chgData name="ghualamdas thageer" userId="940d8f7b393c19ae" providerId="LiveId" clId="{C093F419-7E1F-47BF-979B-EB07D46D0A3F}" dt="2022-09-09T04:34:58.076" v="403" actId="20577"/>
        <pc:sldMkLst>
          <pc:docMk/>
          <pc:sldMk cId="0" sldId="268"/>
        </pc:sldMkLst>
        <pc:spChg chg="mod">
          <ac:chgData name="ghualamdas thageer" userId="940d8f7b393c19ae" providerId="LiveId" clId="{C093F419-7E1F-47BF-979B-EB07D46D0A3F}" dt="2022-09-09T04:29:13.488" v="384" actId="13926"/>
          <ac:spMkLst>
            <pc:docMk/>
            <pc:sldMk cId="0" sldId="268"/>
            <ac:spMk id="10242" creationId="{9CDF9D5D-6E5C-A905-0AD5-789C42846491}"/>
          </ac:spMkLst>
        </pc:spChg>
        <pc:spChg chg="mod">
          <ac:chgData name="ghualamdas thageer" userId="940d8f7b393c19ae" providerId="LiveId" clId="{C093F419-7E1F-47BF-979B-EB07D46D0A3F}" dt="2022-09-09T04:34:58.076" v="403" actId="20577"/>
          <ac:spMkLst>
            <pc:docMk/>
            <pc:sldMk cId="0" sldId="268"/>
            <ac:spMk id="10248" creationId="{277BB3C6-EF9A-C73F-30A5-B828CF3D2980}"/>
          </ac:spMkLst>
        </pc:spChg>
      </pc:sldChg>
      <pc:sldChg chg="modSp mod">
        <pc:chgData name="ghualamdas thageer" userId="940d8f7b393c19ae" providerId="LiveId" clId="{C093F419-7E1F-47BF-979B-EB07D46D0A3F}" dt="2022-09-09T04:42:17.048" v="442" actId="207"/>
        <pc:sldMkLst>
          <pc:docMk/>
          <pc:sldMk cId="1191692751" sldId="271"/>
        </pc:sldMkLst>
        <pc:spChg chg="mod">
          <ac:chgData name="ghualamdas thageer" userId="940d8f7b393c19ae" providerId="LiveId" clId="{C093F419-7E1F-47BF-979B-EB07D46D0A3F}" dt="2022-09-09T04:35:33.269" v="405" actId="13926"/>
          <ac:spMkLst>
            <pc:docMk/>
            <pc:sldMk cId="1191692751" sldId="271"/>
            <ac:spMk id="12290" creationId="{925074DA-243D-9951-261D-08DB3AAAA55B}"/>
          </ac:spMkLst>
        </pc:spChg>
        <pc:spChg chg="mod">
          <ac:chgData name="ghualamdas thageer" userId="940d8f7b393c19ae" providerId="LiveId" clId="{C093F419-7E1F-47BF-979B-EB07D46D0A3F}" dt="2022-09-09T04:42:17.048" v="442" actId="207"/>
          <ac:spMkLst>
            <pc:docMk/>
            <pc:sldMk cId="1191692751" sldId="271"/>
            <ac:spMk id="12292" creationId="{E90E2075-8292-5AB3-A53B-7BE1AD27ABB9}"/>
          </ac:spMkLst>
        </pc:spChg>
      </pc:sldChg>
      <pc:sldChg chg="modSp mod">
        <pc:chgData name="ghualamdas thageer" userId="940d8f7b393c19ae" providerId="LiveId" clId="{C093F419-7E1F-47BF-979B-EB07D46D0A3F}" dt="2022-09-09T04:47:46.577" v="484" actId="115"/>
        <pc:sldMkLst>
          <pc:docMk/>
          <pc:sldMk cId="0" sldId="286"/>
        </pc:sldMkLst>
        <pc:spChg chg="mod">
          <ac:chgData name="ghualamdas thageer" userId="940d8f7b393c19ae" providerId="LiveId" clId="{C093F419-7E1F-47BF-979B-EB07D46D0A3F}" dt="2022-09-09T04:47:46.577" v="484" actId="115"/>
          <ac:spMkLst>
            <pc:docMk/>
            <pc:sldMk cId="0" sldId="286"/>
            <ac:spMk id="2051" creationId="{BD1E0755-B478-DF69-BEF6-F5AA12B9B232}"/>
          </ac:spMkLst>
        </pc:spChg>
      </pc:sldChg>
      <pc:sldChg chg="modSp mod">
        <pc:chgData name="ghualamdas thageer" userId="940d8f7b393c19ae" providerId="LiveId" clId="{C093F419-7E1F-47BF-979B-EB07D46D0A3F}" dt="2022-09-09T04:43:40.797" v="456" actId="115"/>
        <pc:sldMkLst>
          <pc:docMk/>
          <pc:sldMk cId="800359731" sldId="311"/>
        </pc:sldMkLst>
        <pc:spChg chg="mod">
          <ac:chgData name="ghualamdas thageer" userId="940d8f7b393c19ae" providerId="LiveId" clId="{C093F419-7E1F-47BF-979B-EB07D46D0A3F}" dt="2022-09-09T04:43:40.797" v="456" actId="115"/>
          <ac:spMkLst>
            <pc:docMk/>
            <pc:sldMk cId="800359731" sldId="311"/>
            <ac:spMk id="12292" creationId="{E90E2075-8292-5AB3-A53B-7BE1AD27ABB9}"/>
          </ac:spMkLst>
        </pc:spChg>
      </pc:sldChg>
      <pc:sldChg chg="modSp mod">
        <pc:chgData name="ghualamdas thageer" userId="940d8f7b393c19ae" providerId="LiveId" clId="{C093F419-7E1F-47BF-979B-EB07D46D0A3F}" dt="2022-09-09T04:45:01.688" v="468" actId="115"/>
        <pc:sldMkLst>
          <pc:docMk/>
          <pc:sldMk cId="3743229274" sldId="312"/>
        </pc:sldMkLst>
        <pc:spChg chg="mod">
          <ac:chgData name="ghualamdas thageer" userId="940d8f7b393c19ae" providerId="LiveId" clId="{C093F419-7E1F-47BF-979B-EB07D46D0A3F}" dt="2022-09-09T04:45:01.688" v="468" actId="115"/>
          <ac:spMkLst>
            <pc:docMk/>
            <pc:sldMk cId="3743229274" sldId="312"/>
            <ac:spMk id="12292" creationId="{E90E2075-8292-5AB3-A53B-7BE1AD27ABB9}"/>
          </ac:spMkLst>
        </pc:spChg>
      </pc:sldChg>
      <pc:sldChg chg="modSp mod">
        <pc:chgData name="ghualamdas thageer" userId="940d8f7b393c19ae" providerId="LiveId" clId="{C093F419-7E1F-47BF-979B-EB07D46D0A3F}" dt="2022-09-09T04:53:48.235" v="519" actId="20577"/>
        <pc:sldMkLst>
          <pc:docMk/>
          <pc:sldMk cId="40557675" sldId="313"/>
        </pc:sldMkLst>
        <pc:spChg chg="mod">
          <ac:chgData name="ghualamdas thageer" userId="940d8f7b393c19ae" providerId="LiveId" clId="{C093F419-7E1F-47BF-979B-EB07D46D0A3F}" dt="2022-09-09T04:53:48.235" v="519" actId="20577"/>
          <ac:spMkLst>
            <pc:docMk/>
            <pc:sldMk cId="40557675" sldId="313"/>
            <ac:spMk id="12292" creationId="{E90E2075-8292-5AB3-A53B-7BE1AD27ABB9}"/>
          </ac:spMkLst>
        </pc:spChg>
      </pc:sldChg>
      <pc:sldChg chg="modSp mod">
        <pc:chgData name="ghualamdas thageer" userId="940d8f7b393c19ae" providerId="LiveId" clId="{C093F419-7E1F-47BF-979B-EB07D46D0A3F}" dt="2022-09-09T04:55:07.430" v="526" actId="115"/>
        <pc:sldMkLst>
          <pc:docMk/>
          <pc:sldMk cId="4251432150" sldId="314"/>
        </pc:sldMkLst>
        <pc:spChg chg="mod">
          <ac:chgData name="ghualamdas thageer" userId="940d8f7b393c19ae" providerId="LiveId" clId="{C093F419-7E1F-47BF-979B-EB07D46D0A3F}" dt="2022-09-09T04:55:07.430" v="526" actId="115"/>
          <ac:spMkLst>
            <pc:docMk/>
            <pc:sldMk cId="4251432150" sldId="314"/>
            <ac:spMk id="12292" creationId="{E90E2075-8292-5AB3-A53B-7BE1AD27ABB9}"/>
          </ac:spMkLst>
        </pc:spChg>
      </pc:sldChg>
      <pc:sldChg chg="modSp mod">
        <pc:chgData name="ghualamdas thageer" userId="940d8f7b393c19ae" providerId="LiveId" clId="{C093F419-7E1F-47BF-979B-EB07D46D0A3F}" dt="2022-09-09T04:47:26.480" v="482" actId="115"/>
        <pc:sldMkLst>
          <pc:docMk/>
          <pc:sldMk cId="3969017702" sldId="315"/>
        </pc:sldMkLst>
        <pc:spChg chg="mod">
          <ac:chgData name="ghualamdas thageer" userId="940d8f7b393c19ae" providerId="LiveId" clId="{C093F419-7E1F-47BF-979B-EB07D46D0A3F}" dt="2022-09-09T04:47:26.480" v="482" actId="115"/>
          <ac:spMkLst>
            <pc:docMk/>
            <pc:sldMk cId="3969017702" sldId="315"/>
            <ac:spMk id="12292" creationId="{E90E2075-8292-5AB3-A53B-7BE1AD27ABB9}"/>
          </ac:spMkLst>
        </pc:spChg>
      </pc:sldChg>
      <pc:sldChg chg="modSp mod">
        <pc:chgData name="ghualamdas thageer" userId="940d8f7b393c19ae" providerId="LiveId" clId="{C093F419-7E1F-47BF-979B-EB07D46D0A3F}" dt="2022-09-09T04:52:07.934" v="508" actId="115"/>
        <pc:sldMkLst>
          <pc:docMk/>
          <pc:sldMk cId="4221507898" sldId="316"/>
        </pc:sldMkLst>
        <pc:spChg chg="mod">
          <ac:chgData name="ghualamdas thageer" userId="940d8f7b393c19ae" providerId="LiveId" clId="{C093F419-7E1F-47BF-979B-EB07D46D0A3F}" dt="2022-09-09T04:52:07.934" v="508" actId="115"/>
          <ac:spMkLst>
            <pc:docMk/>
            <pc:sldMk cId="4221507898" sldId="316"/>
            <ac:spMk id="12292" creationId="{E90E2075-8292-5AB3-A53B-7BE1AD27ABB9}"/>
          </ac:spMkLst>
        </pc:spChg>
      </pc:sldChg>
      <pc:sldChg chg="modSp mod">
        <pc:chgData name="ghualamdas thageer" userId="940d8f7b393c19ae" providerId="LiveId" clId="{C093F419-7E1F-47BF-979B-EB07D46D0A3F}" dt="2022-09-09T04:51:03.804" v="501" actId="20577"/>
        <pc:sldMkLst>
          <pc:docMk/>
          <pc:sldMk cId="3030348345" sldId="317"/>
        </pc:sldMkLst>
        <pc:spChg chg="mod">
          <ac:chgData name="ghualamdas thageer" userId="940d8f7b393c19ae" providerId="LiveId" clId="{C093F419-7E1F-47BF-979B-EB07D46D0A3F}" dt="2022-09-09T04:51:03.804" v="501" actId="20577"/>
          <ac:spMkLst>
            <pc:docMk/>
            <pc:sldMk cId="3030348345" sldId="317"/>
            <ac:spMk id="12292" creationId="{E90E2075-8292-5AB3-A53B-7BE1AD27ABB9}"/>
          </ac:spMkLst>
        </pc:spChg>
      </pc:sldChg>
      <pc:sldChg chg="modSp mod">
        <pc:chgData name="ghualamdas thageer" userId="940d8f7b393c19ae" providerId="LiveId" clId="{C093F419-7E1F-47BF-979B-EB07D46D0A3F}" dt="2022-09-09T04:57:03.798" v="539" actId="20577"/>
        <pc:sldMkLst>
          <pc:docMk/>
          <pc:sldMk cId="233124615" sldId="319"/>
        </pc:sldMkLst>
        <pc:spChg chg="mod">
          <ac:chgData name="ghualamdas thageer" userId="940d8f7b393c19ae" providerId="LiveId" clId="{C093F419-7E1F-47BF-979B-EB07D46D0A3F}" dt="2022-09-09T04:57:03.798" v="539" actId="20577"/>
          <ac:spMkLst>
            <pc:docMk/>
            <pc:sldMk cId="233124615" sldId="319"/>
            <ac:spMk id="12292" creationId="{E90E2075-8292-5AB3-A53B-7BE1AD27ABB9}"/>
          </ac:spMkLst>
        </pc:spChg>
      </pc:sldChg>
      <pc:sldChg chg="addSp delSp modSp mod">
        <pc:chgData name="ghualamdas thageer" userId="940d8f7b393c19ae" providerId="LiveId" clId="{C093F419-7E1F-47BF-979B-EB07D46D0A3F}" dt="2022-09-09T06:22:45.225" v="618" actId="14100"/>
        <pc:sldMkLst>
          <pc:docMk/>
          <pc:sldMk cId="2677648163" sldId="321"/>
        </pc:sldMkLst>
        <pc:spChg chg="mod">
          <ac:chgData name="ghualamdas thageer" userId="940d8f7b393c19ae" providerId="LiveId" clId="{C093F419-7E1F-47BF-979B-EB07D46D0A3F}" dt="2022-09-09T04:48:19.780" v="489" actId="20577"/>
          <ac:spMkLst>
            <pc:docMk/>
            <pc:sldMk cId="2677648163" sldId="321"/>
            <ac:spMk id="24578" creationId="{D1299D84-E605-2ADC-877D-ACBC395BDEC5}"/>
          </ac:spMkLst>
        </pc:spChg>
        <pc:spChg chg="mod">
          <ac:chgData name="ghualamdas thageer" userId="940d8f7b393c19ae" providerId="LiveId" clId="{C093F419-7E1F-47BF-979B-EB07D46D0A3F}" dt="2022-09-09T06:17:59.619" v="593" actId="14100"/>
          <ac:spMkLst>
            <pc:docMk/>
            <pc:sldMk cId="2677648163" sldId="321"/>
            <ac:spMk id="24580" creationId="{0A1296D6-9D75-4E47-FE58-A0C018A88964}"/>
          </ac:spMkLst>
        </pc:spChg>
        <pc:picChg chg="add mod">
          <ac:chgData name="ghualamdas thageer" userId="940d8f7b393c19ae" providerId="LiveId" clId="{C093F419-7E1F-47BF-979B-EB07D46D0A3F}" dt="2022-09-09T06:21:35.588" v="609" actId="1076"/>
          <ac:picMkLst>
            <pc:docMk/>
            <pc:sldMk cId="2677648163" sldId="321"/>
            <ac:picMk id="4" creationId="{6B23AC7B-F9D9-B264-B298-416690B0181C}"/>
          </ac:picMkLst>
        </pc:picChg>
        <pc:picChg chg="add del mod">
          <ac:chgData name="ghualamdas thageer" userId="940d8f7b393c19ae" providerId="LiveId" clId="{C093F419-7E1F-47BF-979B-EB07D46D0A3F}" dt="2022-09-09T06:21:50.292" v="611" actId="478"/>
          <ac:picMkLst>
            <pc:docMk/>
            <pc:sldMk cId="2677648163" sldId="321"/>
            <ac:picMk id="6" creationId="{DC0FB576-D15B-C897-67AF-783E03ACB1E3}"/>
          </ac:picMkLst>
        </pc:picChg>
        <pc:picChg chg="add mod">
          <ac:chgData name="ghualamdas thageer" userId="940d8f7b393c19ae" providerId="LiveId" clId="{C093F419-7E1F-47BF-979B-EB07D46D0A3F}" dt="2022-09-09T06:22:45.225" v="618" actId="14100"/>
          <ac:picMkLst>
            <pc:docMk/>
            <pc:sldMk cId="2677648163" sldId="321"/>
            <ac:picMk id="8" creationId="{F036C2EC-08E8-B490-166D-A592B208B26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A3AF8-A1C6-4E80-92B1-F1AE7A76FF8D}" type="datetimeFigureOut">
              <a:rPr lang="en-IN" smtClean="0"/>
              <a:pPr/>
              <a:t>09-09-2022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8828A-CC91-4771-81D2-974C67D1FDEB}" type="slidenum">
              <a:rPr lang="en-IN" smtClean="0"/>
              <a:pPr/>
              <a:t>‹#›</a:t>
            </a:fld>
            <a:endParaRPr lang="en-IN"/>
          </a:p>
        </p:txBody>
      </p:sp>
    </p:spTree>
    <p:extLst>
      <p:ext uri="{BB962C8B-B14F-4D97-AF65-F5344CB8AC3E}">
        <p14:creationId xmlns:p14="http://schemas.microsoft.com/office/powerpoint/2010/main" xmlns="" val="331992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pPr/>
              <a:t>5</a:t>
            </a:fld>
            <a:endParaRPr lang="en-IN"/>
          </a:p>
        </p:txBody>
      </p:sp>
    </p:spTree>
    <p:extLst>
      <p:ext uri="{BB962C8B-B14F-4D97-AF65-F5344CB8AC3E}">
        <p14:creationId xmlns:p14="http://schemas.microsoft.com/office/powerpoint/2010/main" xmlns="" val="272198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pPr/>
              <a:t>6</a:t>
            </a:fld>
            <a:endParaRPr lang="en-IN"/>
          </a:p>
        </p:txBody>
      </p:sp>
    </p:spTree>
    <p:extLst>
      <p:ext uri="{BB962C8B-B14F-4D97-AF65-F5344CB8AC3E}">
        <p14:creationId xmlns:p14="http://schemas.microsoft.com/office/powerpoint/2010/main" xmlns="" val="556789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pPr/>
              <a:t>7</a:t>
            </a:fld>
            <a:endParaRPr lang="en-IN"/>
          </a:p>
        </p:txBody>
      </p:sp>
    </p:spTree>
    <p:extLst>
      <p:ext uri="{BB962C8B-B14F-4D97-AF65-F5344CB8AC3E}">
        <p14:creationId xmlns:p14="http://schemas.microsoft.com/office/powerpoint/2010/main" xmlns="" val="1226590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pPr/>
              <a:t>8</a:t>
            </a:fld>
            <a:endParaRPr lang="en-IN"/>
          </a:p>
        </p:txBody>
      </p:sp>
    </p:spTree>
    <p:extLst>
      <p:ext uri="{BB962C8B-B14F-4D97-AF65-F5344CB8AC3E}">
        <p14:creationId xmlns:p14="http://schemas.microsoft.com/office/powerpoint/2010/main" xmlns="" val="3774552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pPr/>
              <a:t>9</a:t>
            </a:fld>
            <a:endParaRPr lang="en-IN"/>
          </a:p>
        </p:txBody>
      </p:sp>
    </p:spTree>
    <p:extLst>
      <p:ext uri="{BB962C8B-B14F-4D97-AF65-F5344CB8AC3E}">
        <p14:creationId xmlns:p14="http://schemas.microsoft.com/office/powerpoint/2010/main" xmlns="" val="1018395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pPr/>
              <a:t>10</a:t>
            </a:fld>
            <a:endParaRPr lang="en-IN"/>
          </a:p>
        </p:txBody>
      </p:sp>
    </p:spTree>
    <p:extLst>
      <p:ext uri="{BB962C8B-B14F-4D97-AF65-F5344CB8AC3E}">
        <p14:creationId xmlns:p14="http://schemas.microsoft.com/office/powerpoint/2010/main" xmlns="" val="3034078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pPr/>
              <a:t>11</a:t>
            </a:fld>
            <a:endParaRPr lang="en-IN"/>
          </a:p>
        </p:txBody>
      </p:sp>
    </p:spTree>
    <p:extLst>
      <p:ext uri="{BB962C8B-B14F-4D97-AF65-F5344CB8AC3E}">
        <p14:creationId xmlns:p14="http://schemas.microsoft.com/office/powerpoint/2010/main" xmlns="" val="1972757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pPr/>
              <a:t>12</a:t>
            </a:fld>
            <a:endParaRPr lang="en-IN"/>
          </a:p>
        </p:txBody>
      </p:sp>
    </p:spTree>
    <p:extLst>
      <p:ext uri="{BB962C8B-B14F-4D97-AF65-F5344CB8AC3E}">
        <p14:creationId xmlns:p14="http://schemas.microsoft.com/office/powerpoint/2010/main" xmlns="" val="940520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pPr/>
              <a:t>13</a:t>
            </a:fld>
            <a:endParaRPr lang="en-IN"/>
          </a:p>
        </p:txBody>
      </p:sp>
    </p:spTree>
    <p:extLst>
      <p:ext uri="{BB962C8B-B14F-4D97-AF65-F5344CB8AC3E}">
        <p14:creationId xmlns:p14="http://schemas.microsoft.com/office/powerpoint/2010/main" xmlns="" val="460969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0C3F2-125F-C05C-30A0-85C77647AAA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AA4816F-9B53-0B65-9552-F2B57244609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625C9961-EDD2-6351-FACA-128B58B556C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0679BD33-12ED-891E-C973-3D84196B80B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332A6ADE-BC26-B2CC-9516-EF2A94214111}"/>
              </a:ext>
            </a:extLst>
          </p:cNvPr>
          <p:cNvSpPr>
            <a:spLocks noGrp="1"/>
          </p:cNvSpPr>
          <p:nvPr>
            <p:ph type="sldNum" sz="quarter" idx="12"/>
          </p:nvPr>
        </p:nvSpPr>
        <p:spPr/>
        <p:txBody>
          <a:bodyPr/>
          <a:lstStyle>
            <a:lvl1pPr>
              <a:defRPr/>
            </a:lvl1pPr>
          </a:lstStyle>
          <a:p>
            <a:fld id="{63183D0D-DF78-4A86-93C3-F9747DEB223D}" type="slidenum">
              <a:rPr lang="en-US" altLang="en-US"/>
              <a:pPr/>
              <a:t>‹#›</a:t>
            </a:fld>
            <a:endParaRPr lang="en-US" altLang="en-US"/>
          </a:p>
        </p:txBody>
      </p:sp>
    </p:spTree>
    <p:extLst>
      <p:ext uri="{BB962C8B-B14F-4D97-AF65-F5344CB8AC3E}">
        <p14:creationId xmlns:p14="http://schemas.microsoft.com/office/powerpoint/2010/main" xmlns="" val="403151989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D9FD89-8D19-C54B-D596-E2A73E76B2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E1B5DB2-39F0-2981-70F7-A14EE7E4CA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1E19AC0-6C85-639D-8391-EB34EB2EB9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0D1BBBF2-A712-56B3-0E27-BC3C4F92073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8E39CCB3-9EC2-3815-9279-2BC0DA4C96FB}"/>
              </a:ext>
            </a:extLst>
          </p:cNvPr>
          <p:cNvSpPr>
            <a:spLocks noGrp="1"/>
          </p:cNvSpPr>
          <p:nvPr>
            <p:ph type="sldNum" sz="quarter" idx="12"/>
          </p:nvPr>
        </p:nvSpPr>
        <p:spPr/>
        <p:txBody>
          <a:bodyPr/>
          <a:lstStyle>
            <a:lvl1pPr>
              <a:defRPr/>
            </a:lvl1pPr>
          </a:lstStyle>
          <a:p>
            <a:fld id="{F8B1D467-F82D-4AD8-9D1D-B9B0C2A36B94}" type="slidenum">
              <a:rPr lang="en-US" altLang="en-US"/>
              <a:pPr/>
              <a:t>‹#›</a:t>
            </a:fld>
            <a:endParaRPr lang="en-US" altLang="en-US"/>
          </a:p>
        </p:txBody>
      </p:sp>
    </p:spTree>
    <p:extLst>
      <p:ext uri="{BB962C8B-B14F-4D97-AF65-F5344CB8AC3E}">
        <p14:creationId xmlns:p14="http://schemas.microsoft.com/office/powerpoint/2010/main" xmlns="" val="41718669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C02E1BD-11E7-8762-96DC-1D9C2850668C}"/>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10EE7E6-112C-FCC4-2D67-790AC272CA78}"/>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29793C1-72E1-16DE-E1DB-0D998296830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B96869C9-CC1B-F499-6A4F-3D4B45D0F82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1F2483BF-D0F6-61CD-068E-AE2B7843BAFF}"/>
              </a:ext>
            </a:extLst>
          </p:cNvPr>
          <p:cNvSpPr>
            <a:spLocks noGrp="1"/>
          </p:cNvSpPr>
          <p:nvPr>
            <p:ph type="sldNum" sz="quarter" idx="12"/>
          </p:nvPr>
        </p:nvSpPr>
        <p:spPr/>
        <p:txBody>
          <a:bodyPr/>
          <a:lstStyle>
            <a:lvl1pPr>
              <a:defRPr/>
            </a:lvl1pPr>
          </a:lstStyle>
          <a:p>
            <a:fld id="{93ADF9EC-E650-417D-91A6-C37A3AC00B9A}" type="slidenum">
              <a:rPr lang="en-US" altLang="en-US"/>
              <a:pPr/>
              <a:t>‹#›</a:t>
            </a:fld>
            <a:endParaRPr lang="en-US" altLang="en-US"/>
          </a:p>
        </p:txBody>
      </p:sp>
    </p:spTree>
    <p:extLst>
      <p:ext uri="{BB962C8B-B14F-4D97-AF65-F5344CB8AC3E}">
        <p14:creationId xmlns:p14="http://schemas.microsoft.com/office/powerpoint/2010/main" xmlns="" val="248536673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0C3F2-125F-C05C-30A0-85C77647AAA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AA4816F-9B53-0B65-9552-F2B57244609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625C9961-EDD2-6351-FACA-128B58B556C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0679BD33-12ED-891E-C973-3D84196B80B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332A6ADE-BC26-B2CC-9516-EF2A94214111}"/>
              </a:ext>
            </a:extLst>
          </p:cNvPr>
          <p:cNvSpPr>
            <a:spLocks noGrp="1"/>
          </p:cNvSpPr>
          <p:nvPr>
            <p:ph type="sldNum" sz="quarter" idx="12"/>
          </p:nvPr>
        </p:nvSpPr>
        <p:spPr/>
        <p:txBody>
          <a:bodyPr/>
          <a:lstStyle>
            <a:lvl1pPr>
              <a:defRPr/>
            </a:lvl1pPr>
          </a:lstStyle>
          <a:p>
            <a:fld id="{63183D0D-DF78-4A86-93C3-F9747DEB223D}" type="slidenum">
              <a:rPr lang="en-US" altLang="en-US"/>
              <a:pPr/>
              <a:t>‹#›</a:t>
            </a:fld>
            <a:endParaRPr lang="en-US" altLang="en-US"/>
          </a:p>
        </p:txBody>
      </p:sp>
    </p:spTree>
    <p:extLst>
      <p:ext uri="{BB962C8B-B14F-4D97-AF65-F5344CB8AC3E}">
        <p14:creationId xmlns:p14="http://schemas.microsoft.com/office/powerpoint/2010/main" xmlns="" val="403151989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753952-BA4E-4A7A-6F4C-C2CE1A0402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D6351C8-6D55-9CC3-AE95-3317EADEA4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02E8723-43AA-5928-14F5-4C98555E4D4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B8AE821F-D943-BCD7-6B25-C1392438A2A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768B050B-9186-2301-569C-569B1B65A364}"/>
              </a:ext>
            </a:extLst>
          </p:cNvPr>
          <p:cNvSpPr>
            <a:spLocks noGrp="1"/>
          </p:cNvSpPr>
          <p:nvPr>
            <p:ph type="sldNum" sz="quarter" idx="12"/>
          </p:nvPr>
        </p:nvSpPr>
        <p:spPr/>
        <p:txBody>
          <a:bodyPr/>
          <a:lstStyle>
            <a:lvl1pPr>
              <a:defRPr/>
            </a:lvl1pPr>
          </a:lstStyle>
          <a:p>
            <a:fld id="{BAC01B02-8C23-45A1-AAC7-ABE0281714D4}" type="slidenum">
              <a:rPr lang="en-US" altLang="en-US"/>
              <a:pPr/>
              <a:t>‹#›</a:t>
            </a:fld>
            <a:endParaRPr lang="en-US" altLang="en-US"/>
          </a:p>
        </p:txBody>
      </p:sp>
    </p:spTree>
    <p:extLst>
      <p:ext uri="{BB962C8B-B14F-4D97-AF65-F5344CB8AC3E}">
        <p14:creationId xmlns:p14="http://schemas.microsoft.com/office/powerpoint/2010/main" xmlns="" val="412658162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7109F2-CD54-568E-5FEE-7026B41EFA5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0722820-26FF-4B74-FA2C-A4BA99DD002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 xmlns:a16="http://schemas.microsoft.com/office/drawing/2014/main" id="{465B80B4-C0FA-C3D7-E8CF-C51E212B0BD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89F61B47-3BFB-5426-B387-66FC4062600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4980774E-2617-BFA2-A3D7-230D939E5158}"/>
              </a:ext>
            </a:extLst>
          </p:cNvPr>
          <p:cNvSpPr>
            <a:spLocks noGrp="1"/>
          </p:cNvSpPr>
          <p:nvPr>
            <p:ph type="sldNum" sz="quarter" idx="12"/>
          </p:nvPr>
        </p:nvSpPr>
        <p:spPr/>
        <p:txBody>
          <a:bodyPr/>
          <a:lstStyle>
            <a:lvl1pPr>
              <a:defRPr/>
            </a:lvl1pPr>
          </a:lstStyle>
          <a:p>
            <a:fld id="{98AFCA3E-4617-4A0F-947E-A209CF079188}" type="slidenum">
              <a:rPr lang="en-US" altLang="en-US"/>
              <a:pPr/>
              <a:t>‹#›</a:t>
            </a:fld>
            <a:endParaRPr lang="en-US" altLang="en-US"/>
          </a:p>
        </p:txBody>
      </p:sp>
    </p:spTree>
    <p:extLst>
      <p:ext uri="{BB962C8B-B14F-4D97-AF65-F5344CB8AC3E}">
        <p14:creationId xmlns:p14="http://schemas.microsoft.com/office/powerpoint/2010/main" xmlns="" val="83535265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682DF8-5DE0-5D3D-DC33-1A7F4D907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77BFEFE-C7F0-2EAA-C2EE-3638FEF729C7}"/>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1695CA96-4947-46C5-F1DA-C4CEA5DF6075}"/>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19063A10-9E17-9190-0CAC-A03580C729F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 xmlns:a16="http://schemas.microsoft.com/office/drawing/2014/main" id="{CAC6B2F2-916F-5B6D-73D2-90F246A45AF1}"/>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 xmlns:a16="http://schemas.microsoft.com/office/drawing/2014/main" id="{01F1BE36-89AF-B27F-8A11-B42E298A84F0}"/>
              </a:ext>
            </a:extLst>
          </p:cNvPr>
          <p:cNvSpPr>
            <a:spLocks noGrp="1"/>
          </p:cNvSpPr>
          <p:nvPr>
            <p:ph type="sldNum" sz="quarter" idx="12"/>
          </p:nvPr>
        </p:nvSpPr>
        <p:spPr/>
        <p:txBody>
          <a:bodyPr/>
          <a:lstStyle>
            <a:lvl1pPr>
              <a:defRPr/>
            </a:lvl1pPr>
          </a:lstStyle>
          <a:p>
            <a:fld id="{00F52EF0-A007-470A-AEA2-9A676AD249C5}" type="slidenum">
              <a:rPr lang="en-US" altLang="en-US"/>
              <a:pPr/>
              <a:t>‹#›</a:t>
            </a:fld>
            <a:endParaRPr lang="en-US" altLang="en-US"/>
          </a:p>
        </p:txBody>
      </p:sp>
    </p:spTree>
    <p:extLst>
      <p:ext uri="{BB962C8B-B14F-4D97-AF65-F5344CB8AC3E}">
        <p14:creationId xmlns:p14="http://schemas.microsoft.com/office/powerpoint/2010/main" xmlns="" val="297870478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5A31D8-E67E-B913-B9CB-06D8A1718A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C9A43FC-CA06-85C4-9757-00236A10A6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0E7723B-21E8-B9C0-B309-C6C1BE75B0B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B320187-05A8-8C9E-C04F-84A51FD0E95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0BF1A9B-F3AD-587A-90AE-EEA742F0BFC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314CE9C-948B-E776-C6B4-F1EB7DD978F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 xmlns:a16="http://schemas.microsoft.com/office/drawing/2014/main" id="{884EE58A-C718-C979-C9DA-3AB57649FBAB}"/>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 xmlns:a16="http://schemas.microsoft.com/office/drawing/2014/main" id="{7D18ADB9-9CCD-D3D0-A2B1-CBA62DAA1DB5}"/>
              </a:ext>
            </a:extLst>
          </p:cNvPr>
          <p:cNvSpPr>
            <a:spLocks noGrp="1"/>
          </p:cNvSpPr>
          <p:nvPr>
            <p:ph type="sldNum" sz="quarter" idx="12"/>
          </p:nvPr>
        </p:nvSpPr>
        <p:spPr/>
        <p:txBody>
          <a:bodyPr/>
          <a:lstStyle>
            <a:lvl1pPr>
              <a:defRPr/>
            </a:lvl1pPr>
          </a:lstStyle>
          <a:p>
            <a:fld id="{E239B55C-DB0E-4886-A6AD-21873F356092}" type="slidenum">
              <a:rPr lang="en-US" altLang="en-US"/>
              <a:pPr/>
              <a:t>‹#›</a:t>
            </a:fld>
            <a:endParaRPr lang="en-US" altLang="en-US"/>
          </a:p>
        </p:txBody>
      </p:sp>
    </p:spTree>
    <p:extLst>
      <p:ext uri="{BB962C8B-B14F-4D97-AF65-F5344CB8AC3E}">
        <p14:creationId xmlns:p14="http://schemas.microsoft.com/office/powerpoint/2010/main" xmlns="" val="300086564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345BEC-ACB9-B584-0D4C-35C35ACAD1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C01DD57-F133-418E-7E10-0873FF084A02}"/>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 xmlns:a16="http://schemas.microsoft.com/office/drawing/2014/main" id="{F06D424B-252B-8EEF-FC60-6A0854CDB15F}"/>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 xmlns:a16="http://schemas.microsoft.com/office/drawing/2014/main" id="{891AE493-0196-9C28-F373-679536D10612}"/>
              </a:ext>
            </a:extLst>
          </p:cNvPr>
          <p:cNvSpPr>
            <a:spLocks noGrp="1"/>
          </p:cNvSpPr>
          <p:nvPr>
            <p:ph type="sldNum" sz="quarter" idx="12"/>
          </p:nvPr>
        </p:nvSpPr>
        <p:spPr/>
        <p:txBody>
          <a:bodyPr/>
          <a:lstStyle>
            <a:lvl1pPr>
              <a:defRPr/>
            </a:lvl1pPr>
          </a:lstStyle>
          <a:p>
            <a:fld id="{3322CB04-9AB6-4EDD-8A22-9A85B4C5C1EF}" type="slidenum">
              <a:rPr lang="en-US" altLang="en-US"/>
              <a:pPr/>
              <a:t>‹#›</a:t>
            </a:fld>
            <a:endParaRPr lang="en-US" altLang="en-US"/>
          </a:p>
        </p:txBody>
      </p:sp>
    </p:spTree>
    <p:extLst>
      <p:ext uri="{BB962C8B-B14F-4D97-AF65-F5344CB8AC3E}">
        <p14:creationId xmlns:p14="http://schemas.microsoft.com/office/powerpoint/2010/main" xmlns="" val="412815620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972DFAF-B37D-B016-93D4-AFF8277C0DA6}"/>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 xmlns:a16="http://schemas.microsoft.com/office/drawing/2014/main" id="{EF8842F3-7573-7708-8435-91AED8761D5D}"/>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 xmlns:a16="http://schemas.microsoft.com/office/drawing/2014/main" id="{CBED862A-A533-1067-B224-7CE4A48AFDBA}"/>
              </a:ext>
            </a:extLst>
          </p:cNvPr>
          <p:cNvSpPr>
            <a:spLocks noGrp="1"/>
          </p:cNvSpPr>
          <p:nvPr>
            <p:ph type="sldNum" sz="quarter" idx="12"/>
          </p:nvPr>
        </p:nvSpPr>
        <p:spPr/>
        <p:txBody>
          <a:bodyPr/>
          <a:lstStyle>
            <a:lvl1pPr>
              <a:defRPr/>
            </a:lvl1pPr>
          </a:lstStyle>
          <a:p>
            <a:fld id="{871FC81D-0686-4A91-84DE-69A23B4E3CE7}" type="slidenum">
              <a:rPr lang="en-US" altLang="en-US"/>
              <a:pPr/>
              <a:t>‹#›</a:t>
            </a:fld>
            <a:endParaRPr lang="en-US" altLang="en-US"/>
          </a:p>
        </p:txBody>
      </p:sp>
    </p:spTree>
    <p:extLst>
      <p:ext uri="{BB962C8B-B14F-4D97-AF65-F5344CB8AC3E}">
        <p14:creationId xmlns:p14="http://schemas.microsoft.com/office/powerpoint/2010/main" xmlns="" val="301898763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93BD91-2160-7425-9920-3009B40E178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E84B5F1-E385-441E-C63E-7586424573D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E83D82B2-151B-FDC0-E40D-D95CAAA28A5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8F7D75F-FBA4-35A5-3325-FA8B0B51FE8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 xmlns:a16="http://schemas.microsoft.com/office/drawing/2014/main" id="{154B930E-E7FD-3B02-34D5-9E2BA6083640}"/>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 xmlns:a16="http://schemas.microsoft.com/office/drawing/2014/main" id="{C5F949D2-6D06-8735-9924-8C6F48FE47B6}"/>
              </a:ext>
            </a:extLst>
          </p:cNvPr>
          <p:cNvSpPr>
            <a:spLocks noGrp="1"/>
          </p:cNvSpPr>
          <p:nvPr>
            <p:ph type="sldNum" sz="quarter" idx="12"/>
          </p:nvPr>
        </p:nvSpPr>
        <p:spPr/>
        <p:txBody>
          <a:bodyPr/>
          <a:lstStyle>
            <a:lvl1pPr>
              <a:defRPr/>
            </a:lvl1pPr>
          </a:lstStyle>
          <a:p>
            <a:fld id="{D783426F-BF78-47E3-8E00-41C4FEE4A386}" type="slidenum">
              <a:rPr lang="en-US" altLang="en-US"/>
              <a:pPr/>
              <a:t>‹#›</a:t>
            </a:fld>
            <a:endParaRPr lang="en-US" altLang="en-US"/>
          </a:p>
        </p:txBody>
      </p:sp>
    </p:spTree>
    <p:extLst>
      <p:ext uri="{BB962C8B-B14F-4D97-AF65-F5344CB8AC3E}">
        <p14:creationId xmlns:p14="http://schemas.microsoft.com/office/powerpoint/2010/main" xmlns="" val="182079762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753952-BA4E-4A7A-6F4C-C2CE1A0402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D6351C8-6D55-9CC3-AE95-3317EADEA4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02E8723-43AA-5928-14F5-4C98555E4D4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B8AE821F-D943-BCD7-6B25-C1392438A2A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768B050B-9186-2301-569C-569B1B65A364}"/>
              </a:ext>
            </a:extLst>
          </p:cNvPr>
          <p:cNvSpPr>
            <a:spLocks noGrp="1"/>
          </p:cNvSpPr>
          <p:nvPr>
            <p:ph type="sldNum" sz="quarter" idx="12"/>
          </p:nvPr>
        </p:nvSpPr>
        <p:spPr/>
        <p:txBody>
          <a:bodyPr/>
          <a:lstStyle>
            <a:lvl1pPr>
              <a:defRPr/>
            </a:lvl1pPr>
          </a:lstStyle>
          <a:p>
            <a:fld id="{BAC01B02-8C23-45A1-AAC7-ABE0281714D4}" type="slidenum">
              <a:rPr lang="en-US" altLang="en-US"/>
              <a:pPr/>
              <a:t>‹#›</a:t>
            </a:fld>
            <a:endParaRPr lang="en-US" altLang="en-US"/>
          </a:p>
        </p:txBody>
      </p:sp>
    </p:spTree>
    <p:extLst>
      <p:ext uri="{BB962C8B-B14F-4D97-AF65-F5344CB8AC3E}">
        <p14:creationId xmlns:p14="http://schemas.microsoft.com/office/powerpoint/2010/main" xmlns="" val="412658162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F85529-CE55-F88C-731D-60288D50F97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0F81997B-340C-6592-A12E-98864C5B228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A1AE66CC-7D3B-908B-E57D-1D4C09278D2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BBBC5AF-7809-670C-5E7D-539E342CA835}"/>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 xmlns:a16="http://schemas.microsoft.com/office/drawing/2014/main" id="{627CBB82-D3A1-46C3-2C5F-1EE78AF97E9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 xmlns:a16="http://schemas.microsoft.com/office/drawing/2014/main" id="{4A2A2C4F-2E0A-03DA-8CB5-C5DCDAB5CD3A}"/>
              </a:ext>
            </a:extLst>
          </p:cNvPr>
          <p:cNvSpPr>
            <a:spLocks noGrp="1"/>
          </p:cNvSpPr>
          <p:nvPr>
            <p:ph type="sldNum" sz="quarter" idx="12"/>
          </p:nvPr>
        </p:nvSpPr>
        <p:spPr/>
        <p:txBody>
          <a:bodyPr/>
          <a:lstStyle>
            <a:lvl1pPr>
              <a:defRPr/>
            </a:lvl1pPr>
          </a:lstStyle>
          <a:p>
            <a:fld id="{5682D045-3EE0-473D-8DB4-EF86BF3E7D4D}" type="slidenum">
              <a:rPr lang="en-US" altLang="en-US"/>
              <a:pPr/>
              <a:t>‹#›</a:t>
            </a:fld>
            <a:endParaRPr lang="en-US" altLang="en-US"/>
          </a:p>
        </p:txBody>
      </p:sp>
    </p:spTree>
    <p:extLst>
      <p:ext uri="{BB962C8B-B14F-4D97-AF65-F5344CB8AC3E}">
        <p14:creationId xmlns:p14="http://schemas.microsoft.com/office/powerpoint/2010/main" xmlns="" val="334294746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D9FD89-8D19-C54B-D596-E2A73E76B2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E1B5DB2-39F0-2981-70F7-A14EE7E4CA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1E19AC0-6C85-639D-8391-EB34EB2EB9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0D1BBBF2-A712-56B3-0E27-BC3C4F92073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8E39CCB3-9EC2-3815-9279-2BC0DA4C96FB}"/>
              </a:ext>
            </a:extLst>
          </p:cNvPr>
          <p:cNvSpPr>
            <a:spLocks noGrp="1"/>
          </p:cNvSpPr>
          <p:nvPr>
            <p:ph type="sldNum" sz="quarter" idx="12"/>
          </p:nvPr>
        </p:nvSpPr>
        <p:spPr/>
        <p:txBody>
          <a:bodyPr/>
          <a:lstStyle>
            <a:lvl1pPr>
              <a:defRPr/>
            </a:lvl1pPr>
          </a:lstStyle>
          <a:p>
            <a:fld id="{F8B1D467-F82D-4AD8-9D1D-B9B0C2A36B94}" type="slidenum">
              <a:rPr lang="en-US" altLang="en-US"/>
              <a:pPr/>
              <a:t>‹#›</a:t>
            </a:fld>
            <a:endParaRPr lang="en-US" altLang="en-US"/>
          </a:p>
        </p:txBody>
      </p:sp>
    </p:spTree>
    <p:extLst>
      <p:ext uri="{BB962C8B-B14F-4D97-AF65-F5344CB8AC3E}">
        <p14:creationId xmlns:p14="http://schemas.microsoft.com/office/powerpoint/2010/main" xmlns="" val="41718669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C02E1BD-11E7-8762-96DC-1D9C2850668C}"/>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10EE7E6-112C-FCC4-2D67-790AC272CA78}"/>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29793C1-72E1-16DE-E1DB-0D998296830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B96869C9-CC1B-F499-6A4F-3D4B45D0F82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1F2483BF-D0F6-61CD-068E-AE2B7843BAFF}"/>
              </a:ext>
            </a:extLst>
          </p:cNvPr>
          <p:cNvSpPr>
            <a:spLocks noGrp="1"/>
          </p:cNvSpPr>
          <p:nvPr>
            <p:ph type="sldNum" sz="quarter" idx="12"/>
          </p:nvPr>
        </p:nvSpPr>
        <p:spPr/>
        <p:txBody>
          <a:bodyPr/>
          <a:lstStyle>
            <a:lvl1pPr>
              <a:defRPr/>
            </a:lvl1pPr>
          </a:lstStyle>
          <a:p>
            <a:fld id="{93ADF9EC-E650-417D-91A6-C37A3AC00B9A}" type="slidenum">
              <a:rPr lang="en-US" altLang="en-US"/>
              <a:pPr/>
              <a:t>‹#›</a:t>
            </a:fld>
            <a:endParaRPr lang="en-US" altLang="en-US"/>
          </a:p>
        </p:txBody>
      </p:sp>
    </p:spTree>
    <p:extLst>
      <p:ext uri="{BB962C8B-B14F-4D97-AF65-F5344CB8AC3E}">
        <p14:creationId xmlns:p14="http://schemas.microsoft.com/office/powerpoint/2010/main" xmlns="" val="248536673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7109F2-CD54-568E-5FEE-7026B41EFA5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0722820-26FF-4B74-FA2C-A4BA99DD002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 xmlns:a16="http://schemas.microsoft.com/office/drawing/2014/main" id="{465B80B4-C0FA-C3D7-E8CF-C51E212B0BD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 xmlns:a16="http://schemas.microsoft.com/office/drawing/2014/main" id="{89F61B47-3BFB-5426-B387-66FC4062600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4980774E-2617-BFA2-A3D7-230D939E5158}"/>
              </a:ext>
            </a:extLst>
          </p:cNvPr>
          <p:cNvSpPr>
            <a:spLocks noGrp="1"/>
          </p:cNvSpPr>
          <p:nvPr>
            <p:ph type="sldNum" sz="quarter" idx="12"/>
          </p:nvPr>
        </p:nvSpPr>
        <p:spPr/>
        <p:txBody>
          <a:bodyPr/>
          <a:lstStyle>
            <a:lvl1pPr>
              <a:defRPr/>
            </a:lvl1pPr>
          </a:lstStyle>
          <a:p>
            <a:fld id="{98AFCA3E-4617-4A0F-947E-A209CF079188}" type="slidenum">
              <a:rPr lang="en-US" altLang="en-US"/>
              <a:pPr/>
              <a:t>‹#›</a:t>
            </a:fld>
            <a:endParaRPr lang="en-US" altLang="en-US"/>
          </a:p>
        </p:txBody>
      </p:sp>
    </p:spTree>
    <p:extLst>
      <p:ext uri="{BB962C8B-B14F-4D97-AF65-F5344CB8AC3E}">
        <p14:creationId xmlns:p14="http://schemas.microsoft.com/office/powerpoint/2010/main" xmlns="" val="83535265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682DF8-5DE0-5D3D-DC33-1A7F4D907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77BFEFE-C7F0-2EAA-C2EE-3638FEF729C7}"/>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1695CA96-4947-46C5-F1DA-C4CEA5DF6075}"/>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19063A10-9E17-9190-0CAC-A03580C729F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 xmlns:a16="http://schemas.microsoft.com/office/drawing/2014/main" id="{CAC6B2F2-916F-5B6D-73D2-90F246A45AF1}"/>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 xmlns:a16="http://schemas.microsoft.com/office/drawing/2014/main" id="{01F1BE36-89AF-B27F-8A11-B42E298A84F0}"/>
              </a:ext>
            </a:extLst>
          </p:cNvPr>
          <p:cNvSpPr>
            <a:spLocks noGrp="1"/>
          </p:cNvSpPr>
          <p:nvPr>
            <p:ph type="sldNum" sz="quarter" idx="12"/>
          </p:nvPr>
        </p:nvSpPr>
        <p:spPr/>
        <p:txBody>
          <a:bodyPr/>
          <a:lstStyle>
            <a:lvl1pPr>
              <a:defRPr/>
            </a:lvl1pPr>
          </a:lstStyle>
          <a:p>
            <a:fld id="{00F52EF0-A007-470A-AEA2-9A676AD249C5}" type="slidenum">
              <a:rPr lang="en-US" altLang="en-US"/>
              <a:pPr/>
              <a:t>‹#›</a:t>
            </a:fld>
            <a:endParaRPr lang="en-US" altLang="en-US"/>
          </a:p>
        </p:txBody>
      </p:sp>
    </p:spTree>
    <p:extLst>
      <p:ext uri="{BB962C8B-B14F-4D97-AF65-F5344CB8AC3E}">
        <p14:creationId xmlns:p14="http://schemas.microsoft.com/office/powerpoint/2010/main" xmlns="" val="297870478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5A31D8-E67E-B913-B9CB-06D8A1718A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C9A43FC-CA06-85C4-9757-00236A10A6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0E7723B-21E8-B9C0-B309-C6C1BE75B0B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B320187-05A8-8C9E-C04F-84A51FD0E95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0BF1A9B-F3AD-587A-90AE-EEA742F0BFC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314CE9C-948B-E776-C6B4-F1EB7DD978F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 xmlns:a16="http://schemas.microsoft.com/office/drawing/2014/main" id="{884EE58A-C718-C979-C9DA-3AB57649FBAB}"/>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 xmlns:a16="http://schemas.microsoft.com/office/drawing/2014/main" id="{7D18ADB9-9CCD-D3D0-A2B1-CBA62DAA1DB5}"/>
              </a:ext>
            </a:extLst>
          </p:cNvPr>
          <p:cNvSpPr>
            <a:spLocks noGrp="1"/>
          </p:cNvSpPr>
          <p:nvPr>
            <p:ph type="sldNum" sz="quarter" idx="12"/>
          </p:nvPr>
        </p:nvSpPr>
        <p:spPr/>
        <p:txBody>
          <a:bodyPr/>
          <a:lstStyle>
            <a:lvl1pPr>
              <a:defRPr/>
            </a:lvl1pPr>
          </a:lstStyle>
          <a:p>
            <a:fld id="{E239B55C-DB0E-4886-A6AD-21873F356092}" type="slidenum">
              <a:rPr lang="en-US" altLang="en-US"/>
              <a:pPr/>
              <a:t>‹#›</a:t>
            </a:fld>
            <a:endParaRPr lang="en-US" altLang="en-US"/>
          </a:p>
        </p:txBody>
      </p:sp>
    </p:spTree>
    <p:extLst>
      <p:ext uri="{BB962C8B-B14F-4D97-AF65-F5344CB8AC3E}">
        <p14:creationId xmlns:p14="http://schemas.microsoft.com/office/powerpoint/2010/main" xmlns="" val="300086564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345BEC-ACB9-B584-0D4C-35C35ACAD1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C01DD57-F133-418E-7E10-0873FF084A02}"/>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 xmlns:a16="http://schemas.microsoft.com/office/drawing/2014/main" id="{F06D424B-252B-8EEF-FC60-6A0854CDB15F}"/>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 xmlns:a16="http://schemas.microsoft.com/office/drawing/2014/main" id="{891AE493-0196-9C28-F373-679536D10612}"/>
              </a:ext>
            </a:extLst>
          </p:cNvPr>
          <p:cNvSpPr>
            <a:spLocks noGrp="1"/>
          </p:cNvSpPr>
          <p:nvPr>
            <p:ph type="sldNum" sz="quarter" idx="12"/>
          </p:nvPr>
        </p:nvSpPr>
        <p:spPr/>
        <p:txBody>
          <a:bodyPr/>
          <a:lstStyle>
            <a:lvl1pPr>
              <a:defRPr/>
            </a:lvl1pPr>
          </a:lstStyle>
          <a:p>
            <a:fld id="{3322CB04-9AB6-4EDD-8A22-9A85B4C5C1EF}" type="slidenum">
              <a:rPr lang="en-US" altLang="en-US"/>
              <a:pPr/>
              <a:t>‹#›</a:t>
            </a:fld>
            <a:endParaRPr lang="en-US" altLang="en-US"/>
          </a:p>
        </p:txBody>
      </p:sp>
    </p:spTree>
    <p:extLst>
      <p:ext uri="{BB962C8B-B14F-4D97-AF65-F5344CB8AC3E}">
        <p14:creationId xmlns:p14="http://schemas.microsoft.com/office/powerpoint/2010/main" xmlns="" val="41281562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972DFAF-B37D-B016-93D4-AFF8277C0DA6}"/>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 xmlns:a16="http://schemas.microsoft.com/office/drawing/2014/main" id="{EF8842F3-7573-7708-8435-91AED8761D5D}"/>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 xmlns:a16="http://schemas.microsoft.com/office/drawing/2014/main" id="{CBED862A-A533-1067-B224-7CE4A48AFDBA}"/>
              </a:ext>
            </a:extLst>
          </p:cNvPr>
          <p:cNvSpPr>
            <a:spLocks noGrp="1"/>
          </p:cNvSpPr>
          <p:nvPr>
            <p:ph type="sldNum" sz="quarter" idx="12"/>
          </p:nvPr>
        </p:nvSpPr>
        <p:spPr/>
        <p:txBody>
          <a:bodyPr/>
          <a:lstStyle>
            <a:lvl1pPr>
              <a:defRPr/>
            </a:lvl1pPr>
          </a:lstStyle>
          <a:p>
            <a:fld id="{871FC81D-0686-4A91-84DE-69A23B4E3CE7}" type="slidenum">
              <a:rPr lang="en-US" altLang="en-US"/>
              <a:pPr/>
              <a:t>‹#›</a:t>
            </a:fld>
            <a:endParaRPr lang="en-US" altLang="en-US"/>
          </a:p>
        </p:txBody>
      </p:sp>
    </p:spTree>
    <p:extLst>
      <p:ext uri="{BB962C8B-B14F-4D97-AF65-F5344CB8AC3E}">
        <p14:creationId xmlns:p14="http://schemas.microsoft.com/office/powerpoint/2010/main" xmlns="" val="301898763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93BD91-2160-7425-9920-3009B40E178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E84B5F1-E385-441E-C63E-7586424573D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E83D82B2-151B-FDC0-E40D-D95CAAA28A5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8F7D75F-FBA4-35A5-3325-FA8B0B51FE8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 xmlns:a16="http://schemas.microsoft.com/office/drawing/2014/main" id="{154B930E-E7FD-3B02-34D5-9E2BA6083640}"/>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 xmlns:a16="http://schemas.microsoft.com/office/drawing/2014/main" id="{C5F949D2-6D06-8735-9924-8C6F48FE47B6}"/>
              </a:ext>
            </a:extLst>
          </p:cNvPr>
          <p:cNvSpPr>
            <a:spLocks noGrp="1"/>
          </p:cNvSpPr>
          <p:nvPr>
            <p:ph type="sldNum" sz="quarter" idx="12"/>
          </p:nvPr>
        </p:nvSpPr>
        <p:spPr/>
        <p:txBody>
          <a:bodyPr/>
          <a:lstStyle>
            <a:lvl1pPr>
              <a:defRPr/>
            </a:lvl1pPr>
          </a:lstStyle>
          <a:p>
            <a:fld id="{D783426F-BF78-47E3-8E00-41C4FEE4A386}" type="slidenum">
              <a:rPr lang="en-US" altLang="en-US"/>
              <a:pPr/>
              <a:t>‹#›</a:t>
            </a:fld>
            <a:endParaRPr lang="en-US" altLang="en-US"/>
          </a:p>
        </p:txBody>
      </p:sp>
    </p:spTree>
    <p:extLst>
      <p:ext uri="{BB962C8B-B14F-4D97-AF65-F5344CB8AC3E}">
        <p14:creationId xmlns:p14="http://schemas.microsoft.com/office/powerpoint/2010/main" xmlns="" val="182079762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F85529-CE55-F88C-731D-60288D50F97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0F81997B-340C-6592-A12E-98864C5B228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A1AE66CC-7D3B-908B-E57D-1D4C09278D2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BBBC5AF-7809-670C-5E7D-539E342CA835}"/>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 xmlns:a16="http://schemas.microsoft.com/office/drawing/2014/main" id="{627CBB82-D3A1-46C3-2C5F-1EE78AF97E9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 xmlns:a16="http://schemas.microsoft.com/office/drawing/2014/main" id="{4A2A2C4F-2E0A-03DA-8CB5-C5DCDAB5CD3A}"/>
              </a:ext>
            </a:extLst>
          </p:cNvPr>
          <p:cNvSpPr>
            <a:spLocks noGrp="1"/>
          </p:cNvSpPr>
          <p:nvPr>
            <p:ph type="sldNum" sz="quarter" idx="12"/>
          </p:nvPr>
        </p:nvSpPr>
        <p:spPr/>
        <p:txBody>
          <a:bodyPr/>
          <a:lstStyle>
            <a:lvl1pPr>
              <a:defRPr/>
            </a:lvl1pPr>
          </a:lstStyle>
          <a:p>
            <a:fld id="{5682D045-3EE0-473D-8DB4-EF86BF3E7D4D}" type="slidenum">
              <a:rPr lang="en-US" altLang="en-US"/>
              <a:pPr/>
              <a:t>‹#›</a:t>
            </a:fld>
            <a:endParaRPr lang="en-US" altLang="en-US"/>
          </a:p>
        </p:txBody>
      </p:sp>
    </p:spTree>
    <p:extLst>
      <p:ext uri="{BB962C8B-B14F-4D97-AF65-F5344CB8AC3E}">
        <p14:creationId xmlns:p14="http://schemas.microsoft.com/office/powerpoint/2010/main" xmlns="" val="334294746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F805DE2A-A169-205F-457E-ABF264D2E2D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 xmlns:a16="http://schemas.microsoft.com/office/drawing/2014/main" id="{FF7BB356-BC5C-78A0-EF4A-E83EB7B0D794}"/>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 xmlns:a16="http://schemas.microsoft.com/office/drawing/2014/main" id="{F555AC39-5599-3208-59FC-EFB34639847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ltLang="en-US"/>
          </a:p>
        </p:txBody>
      </p:sp>
      <p:sp>
        <p:nvSpPr>
          <p:cNvPr id="1029" name="Rectangle 5">
            <a:extLst>
              <a:ext uri="{FF2B5EF4-FFF2-40B4-BE49-F238E27FC236}">
                <a16:creationId xmlns="" xmlns:a16="http://schemas.microsoft.com/office/drawing/2014/main" id="{12B3B7FC-7311-5AE6-C6E7-E0ABA89EE44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ltLang="en-US"/>
          </a:p>
        </p:txBody>
      </p:sp>
      <p:sp>
        <p:nvSpPr>
          <p:cNvPr id="1030" name="Rectangle 6">
            <a:extLst>
              <a:ext uri="{FF2B5EF4-FFF2-40B4-BE49-F238E27FC236}">
                <a16:creationId xmlns="" xmlns:a16="http://schemas.microsoft.com/office/drawing/2014/main" id="{77048CCC-E007-61D4-C935-792A3BF5BEEA}"/>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fld id="{7B25D085-8FB8-49E5-9652-15246D909D9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F805DE2A-A169-205F-457E-ABF264D2E2D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 xmlns:a16="http://schemas.microsoft.com/office/drawing/2014/main" id="{FF7BB356-BC5C-78A0-EF4A-E83EB7B0D794}"/>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 xmlns:a16="http://schemas.microsoft.com/office/drawing/2014/main" id="{F555AC39-5599-3208-59FC-EFB34639847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fontAlgn="base" latinLnBrk="0" hangingPunct="1">
              <a:spcBef>
                <a:spcPct val="0"/>
              </a:spcBef>
              <a:spcAft>
                <a:spcPct val="0"/>
              </a:spcAft>
              <a:defRPr sz="1400" kern="1200">
                <a:solidFill>
                  <a:schemeClr val="tx1"/>
                </a:solidFill>
                <a:latin typeface="Arial" pitchFamily="34" charset="0"/>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5pPr>
            <a:lvl6pPr marL="2286000" algn="l" defTabSz="914400" rtl="0" eaLnBrk="1" latinLnBrk="0" hangingPunct="1">
              <a:defRPr sz="1800" kern="1200">
                <a:solidFill>
                  <a:schemeClr val="tx1"/>
                </a:solidFill>
                <a:latin typeface="Arial" pitchFamily="34" charset="0"/>
                <a:ea typeface="+mn-ea"/>
                <a:cs typeface="+mn-cs"/>
              </a:defRPr>
            </a:lvl6pPr>
            <a:lvl7pPr marL="2743200" algn="l" defTabSz="914400" rtl="0" eaLnBrk="1" latinLnBrk="0" hangingPunct="1">
              <a:defRPr sz="1800" kern="1200">
                <a:solidFill>
                  <a:schemeClr val="tx1"/>
                </a:solidFill>
                <a:latin typeface="Arial" pitchFamily="34" charset="0"/>
                <a:ea typeface="+mn-ea"/>
                <a:cs typeface="+mn-cs"/>
              </a:defRPr>
            </a:lvl7pPr>
            <a:lvl8pPr marL="3200400" algn="l" defTabSz="914400" rtl="0" eaLnBrk="1" latinLnBrk="0" hangingPunct="1">
              <a:defRPr sz="1800" kern="1200">
                <a:solidFill>
                  <a:schemeClr val="tx1"/>
                </a:solidFill>
                <a:latin typeface="Arial" pitchFamily="34" charset="0"/>
                <a:ea typeface="+mn-ea"/>
                <a:cs typeface="+mn-cs"/>
              </a:defRPr>
            </a:lvl8pPr>
            <a:lvl9pPr marL="3657600" algn="l" defTabSz="914400" rtl="0" eaLnBrk="1" latinLnBrk="0" hangingPunct="1">
              <a:defRPr sz="1800" kern="1200">
                <a:solidFill>
                  <a:schemeClr val="tx1"/>
                </a:solidFill>
                <a:latin typeface="Arial" pitchFamily="34" charset="0"/>
                <a:ea typeface="+mn-ea"/>
                <a:cs typeface="+mn-cs"/>
              </a:defRPr>
            </a:lvl9pPr>
          </a:lstStyle>
          <a:p>
            <a:endParaRPr lang="en-US" altLang="en-US"/>
          </a:p>
        </p:txBody>
      </p:sp>
      <p:sp>
        <p:nvSpPr>
          <p:cNvPr id="1029" name="Rectangle 5">
            <a:extLst>
              <a:ext uri="{FF2B5EF4-FFF2-40B4-BE49-F238E27FC236}">
                <a16:creationId xmlns="" xmlns:a16="http://schemas.microsoft.com/office/drawing/2014/main" id="{12B3B7FC-7311-5AE6-C6E7-E0ABA89EE44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ctr" defTabSz="914400" rtl="0" eaLnBrk="1" fontAlgn="base" latinLnBrk="0" hangingPunct="1">
              <a:spcBef>
                <a:spcPct val="0"/>
              </a:spcBef>
              <a:spcAft>
                <a:spcPct val="0"/>
              </a:spcAft>
              <a:defRPr sz="1400" kern="1200">
                <a:solidFill>
                  <a:schemeClr val="tx1"/>
                </a:solidFill>
                <a:latin typeface="Arial" pitchFamily="34" charset="0"/>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5pPr>
            <a:lvl6pPr marL="2286000" algn="l" defTabSz="914400" rtl="0" eaLnBrk="1" latinLnBrk="0" hangingPunct="1">
              <a:defRPr sz="1800" kern="1200">
                <a:solidFill>
                  <a:schemeClr val="tx1"/>
                </a:solidFill>
                <a:latin typeface="Arial" pitchFamily="34" charset="0"/>
                <a:ea typeface="+mn-ea"/>
                <a:cs typeface="+mn-cs"/>
              </a:defRPr>
            </a:lvl6pPr>
            <a:lvl7pPr marL="2743200" algn="l" defTabSz="914400" rtl="0" eaLnBrk="1" latinLnBrk="0" hangingPunct="1">
              <a:defRPr sz="1800" kern="1200">
                <a:solidFill>
                  <a:schemeClr val="tx1"/>
                </a:solidFill>
                <a:latin typeface="Arial" pitchFamily="34" charset="0"/>
                <a:ea typeface="+mn-ea"/>
                <a:cs typeface="+mn-cs"/>
              </a:defRPr>
            </a:lvl7pPr>
            <a:lvl8pPr marL="3200400" algn="l" defTabSz="914400" rtl="0" eaLnBrk="1" latinLnBrk="0" hangingPunct="1">
              <a:defRPr sz="1800" kern="1200">
                <a:solidFill>
                  <a:schemeClr val="tx1"/>
                </a:solidFill>
                <a:latin typeface="Arial" pitchFamily="34" charset="0"/>
                <a:ea typeface="+mn-ea"/>
                <a:cs typeface="+mn-cs"/>
              </a:defRPr>
            </a:lvl8pPr>
            <a:lvl9pPr marL="3657600" algn="l" defTabSz="914400" rtl="0" eaLnBrk="1" latinLnBrk="0" hangingPunct="1">
              <a:defRPr sz="1800" kern="1200">
                <a:solidFill>
                  <a:schemeClr val="tx1"/>
                </a:solidFill>
                <a:latin typeface="Arial" pitchFamily="34" charset="0"/>
                <a:ea typeface="+mn-ea"/>
                <a:cs typeface="+mn-cs"/>
              </a:defRPr>
            </a:lvl9pPr>
          </a:lstStyle>
          <a:p>
            <a:endParaRPr lang="en-US" altLang="en-US"/>
          </a:p>
        </p:txBody>
      </p:sp>
      <p:sp>
        <p:nvSpPr>
          <p:cNvPr id="1030" name="Rectangle 6">
            <a:extLst>
              <a:ext uri="{FF2B5EF4-FFF2-40B4-BE49-F238E27FC236}">
                <a16:creationId xmlns="" xmlns:a16="http://schemas.microsoft.com/office/drawing/2014/main" id="{77048CCC-E007-61D4-C935-792A3BF5BEEA}"/>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fontAlgn="base" latinLnBrk="0" hangingPunct="1">
              <a:spcBef>
                <a:spcPct val="0"/>
              </a:spcBef>
              <a:spcAft>
                <a:spcPct val="0"/>
              </a:spcAft>
              <a:defRPr sz="1400" kern="1200">
                <a:solidFill>
                  <a:schemeClr val="tx1"/>
                </a:solidFill>
                <a:latin typeface="Arial" pitchFamily="34" charset="0"/>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5pPr>
            <a:lvl6pPr marL="2286000" algn="l" defTabSz="914400" rtl="0" eaLnBrk="1" latinLnBrk="0" hangingPunct="1">
              <a:defRPr sz="1800" kern="1200">
                <a:solidFill>
                  <a:schemeClr val="tx1"/>
                </a:solidFill>
                <a:latin typeface="Arial" pitchFamily="34" charset="0"/>
                <a:ea typeface="+mn-ea"/>
                <a:cs typeface="+mn-cs"/>
              </a:defRPr>
            </a:lvl6pPr>
            <a:lvl7pPr marL="2743200" algn="l" defTabSz="914400" rtl="0" eaLnBrk="1" latinLnBrk="0" hangingPunct="1">
              <a:defRPr sz="1800" kern="1200">
                <a:solidFill>
                  <a:schemeClr val="tx1"/>
                </a:solidFill>
                <a:latin typeface="Arial" pitchFamily="34" charset="0"/>
                <a:ea typeface="+mn-ea"/>
                <a:cs typeface="+mn-cs"/>
              </a:defRPr>
            </a:lvl7pPr>
            <a:lvl8pPr marL="3200400" algn="l" defTabSz="914400" rtl="0" eaLnBrk="1" latinLnBrk="0" hangingPunct="1">
              <a:defRPr sz="1800" kern="1200">
                <a:solidFill>
                  <a:schemeClr val="tx1"/>
                </a:solidFill>
                <a:latin typeface="Arial" pitchFamily="34" charset="0"/>
                <a:ea typeface="+mn-ea"/>
                <a:cs typeface="+mn-cs"/>
              </a:defRPr>
            </a:lvl8pPr>
            <a:lvl9pPr marL="3657600" algn="l" defTabSz="914400" rtl="0" eaLnBrk="1" latinLnBrk="0" hangingPunct="1">
              <a:defRPr sz="1800" kern="1200">
                <a:solidFill>
                  <a:schemeClr val="tx1"/>
                </a:solidFill>
                <a:latin typeface="Arial" pitchFamily="34" charset="0"/>
                <a:ea typeface="+mn-ea"/>
                <a:cs typeface="+mn-cs"/>
              </a:defRPr>
            </a:lvl9pPr>
          </a:lstStyle>
          <a:p>
            <a:fld id="{7B25D085-8FB8-49E5-9652-15246D909D9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 xmlns:a16="http://schemas.microsoft.com/office/drawing/2014/main" id="{BD1E0755-B478-DF69-BEF6-F5AA12B9B232}"/>
              </a:ext>
            </a:extLst>
          </p:cNvPr>
          <p:cNvSpPr>
            <a:spLocks noGrp="1" noChangeArrowheads="1"/>
          </p:cNvSpPr>
          <p:nvPr>
            <p:ph type="subTitle" idx="1"/>
          </p:nvPr>
        </p:nvSpPr>
        <p:spPr>
          <a:xfrm>
            <a:off x="2514600" y="3501008"/>
            <a:ext cx="6400800" cy="2061592"/>
          </a:xfrm>
        </p:spPr>
        <p:txBody>
          <a:bodyPr/>
          <a:lstStyle/>
          <a:p>
            <a:pPr algn="r">
              <a:lnSpc>
                <a:spcPct val="80000"/>
              </a:lnSpc>
            </a:pPr>
            <a:r>
              <a:rPr lang="en-US" altLang="en-US" sz="2000" b="1" u="sng" dirty="0">
                <a:solidFill>
                  <a:srgbClr val="0000FF"/>
                </a:solidFill>
              </a:rPr>
              <a:t>Team Id</a:t>
            </a:r>
            <a:r>
              <a:rPr lang="en-US" altLang="en-US" sz="2000" b="1" dirty="0">
                <a:solidFill>
                  <a:srgbClr val="0000FF"/>
                </a:solidFill>
              </a:rPr>
              <a:t>:</a:t>
            </a:r>
            <a:r>
              <a:rPr lang="en-IN" sz="2000" dirty="0"/>
              <a:t> </a:t>
            </a:r>
            <a:r>
              <a:rPr lang="en-IN" sz="2000" b="1" dirty="0">
                <a:solidFill>
                  <a:srgbClr val="0000FF"/>
                </a:solidFill>
              </a:rPr>
              <a:t>PNT2022TMID23042</a:t>
            </a:r>
            <a:endParaRPr lang="en-US" altLang="en-US" sz="2000" b="1" dirty="0">
              <a:solidFill>
                <a:srgbClr val="0000FF"/>
              </a:solidFill>
            </a:endParaRPr>
          </a:p>
          <a:p>
            <a:pPr algn="r">
              <a:lnSpc>
                <a:spcPct val="80000"/>
              </a:lnSpc>
            </a:pPr>
            <a:r>
              <a:rPr lang="en-US" altLang="en-US" sz="2000" b="1" u="sng" dirty="0">
                <a:solidFill>
                  <a:srgbClr val="0000FF"/>
                </a:solidFill>
              </a:rPr>
              <a:t>Team Members</a:t>
            </a:r>
            <a:r>
              <a:rPr lang="en-US" altLang="en-US" sz="2000" b="1" dirty="0">
                <a:solidFill>
                  <a:srgbClr val="0000FF"/>
                </a:solidFill>
              </a:rPr>
              <a:t>:</a:t>
            </a:r>
          </a:p>
          <a:p>
            <a:pPr algn="r">
              <a:lnSpc>
                <a:spcPct val="80000"/>
              </a:lnSpc>
            </a:pPr>
            <a:r>
              <a:rPr lang="en-US" altLang="en-US" sz="2000" b="1" dirty="0" err="1">
                <a:solidFill>
                  <a:srgbClr val="0000FF"/>
                </a:solidFill>
              </a:rPr>
              <a:t>A.Rakesh</a:t>
            </a:r>
            <a:endParaRPr lang="en-US" altLang="en-US" sz="2000" b="1" dirty="0">
              <a:solidFill>
                <a:srgbClr val="0000FF"/>
              </a:solidFill>
            </a:endParaRPr>
          </a:p>
          <a:p>
            <a:pPr algn="r">
              <a:lnSpc>
                <a:spcPct val="80000"/>
              </a:lnSpc>
            </a:pPr>
            <a:r>
              <a:rPr lang="en-US" altLang="en-US" sz="2000" b="1" dirty="0" err="1">
                <a:solidFill>
                  <a:srgbClr val="0000FF"/>
                </a:solidFill>
              </a:rPr>
              <a:t>S.Sathiah</a:t>
            </a:r>
            <a:r>
              <a:rPr lang="en-US" altLang="en-US" sz="2000" b="1" dirty="0">
                <a:solidFill>
                  <a:srgbClr val="0000FF"/>
                </a:solidFill>
              </a:rPr>
              <a:t> Balaji</a:t>
            </a:r>
          </a:p>
          <a:p>
            <a:pPr algn="r">
              <a:lnSpc>
                <a:spcPct val="80000"/>
              </a:lnSpc>
            </a:pPr>
            <a:r>
              <a:rPr lang="en-US" altLang="en-US" sz="2000" b="1" dirty="0" err="1">
                <a:solidFill>
                  <a:srgbClr val="0000FF"/>
                </a:solidFill>
              </a:rPr>
              <a:t>G.Ghulam</a:t>
            </a:r>
            <a:r>
              <a:rPr lang="en-US" altLang="en-US" sz="2000" b="1" dirty="0">
                <a:solidFill>
                  <a:srgbClr val="0000FF"/>
                </a:solidFill>
              </a:rPr>
              <a:t> </a:t>
            </a:r>
            <a:r>
              <a:rPr lang="en-US" altLang="en-US" sz="2000" b="1" dirty="0" err="1">
                <a:solidFill>
                  <a:srgbClr val="0000FF"/>
                </a:solidFill>
              </a:rPr>
              <a:t>Dasthageer</a:t>
            </a:r>
            <a:endParaRPr lang="en-US" altLang="en-US" sz="2000" b="1" dirty="0">
              <a:solidFill>
                <a:srgbClr val="0000FF"/>
              </a:solidFill>
            </a:endParaRPr>
          </a:p>
          <a:p>
            <a:pPr algn="r">
              <a:lnSpc>
                <a:spcPct val="80000"/>
              </a:lnSpc>
            </a:pPr>
            <a:r>
              <a:rPr lang="en-US" altLang="en-US" sz="2000" b="1" dirty="0" err="1">
                <a:solidFill>
                  <a:srgbClr val="0000FF"/>
                </a:solidFill>
              </a:rPr>
              <a:t>R.Vishal</a:t>
            </a:r>
            <a:r>
              <a:rPr lang="en-US" altLang="en-US" sz="2000" b="1" dirty="0">
                <a:solidFill>
                  <a:srgbClr val="0000FF"/>
                </a:solidFill>
              </a:rPr>
              <a:t> Raj</a:t>
            </a:r>
          </a:p>
        </p:txBody>
      </p:sp>
      <p:sp>
        <p:nvSpPr>
          <p:cNvPr id="2052" name="Rectangle 4">
            <a:extLst>
              <a:ext uri="{FF2B5EF4-FFF2-40B4-BE49-F238E27FC236}">
                <a16:creationId xmlns="" xmlns:a16="http://schemas.microsoft.com/office/drawing/2014/main" id="{59D4F73C-DD73-EF5D-BB22-99A3CCA28505}"/>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sz="1200" dirty="0">
                <a:solidFill>
                  <a:srgbClr val="000099"/>
                </a:solidFill>
              </a:rPr>
              <a:t>Department of Computer Science &amp; Engineering                                                   	                                     	                   </a:t>
            </a:r>
          </a:p>
          <a:p>
            <a:r>
              <a:rPr lang="en-GB" altLang="en-US" sz="1200" dirty="0" err="1">
                <a:solidFill>
                  <a:srgbClr val="000099"/>
                </a:solidFill>
              </a:rPr>
              <a:t>Velammal</a:t>
            </a:r>
            <a:r>
              <a:rPr lang="en-GB" altLang="en-US" sz="1200" dirty="0">
                <a:solidFill>
                  <a:srgbClr val="000099"/>
                </a:solidFill>
              </a:rPr>
              <a:t> College of Engineering and Technology </a:t>
            </a:r>
            <a:r>
              <a:rPr lang="en-US" altLang="en-US" sz="1200" dirty="0">
                <a:solidFill>
                  <a:srgbClr val="000099"/>
                </a:solidFill>
              </a:rPr>
              <a:t>                                                                   		</a:t>
            </a:r>
          </a:p>
        </p:txBody>
      </p:sp>
      <p:sp>
        <p:nvSpPr>
          <p:cNvPr id="2053" name="Rectangle 5">
            <a:extLst>
              <a:ext uri="{FF2B5EF4-FFF2-40B4-BE49-F238E27FC236}">
                <a16:creationId xmlns="" xmlns:a16="http://schemas.microsoft.com/office/drawing/2014/main" id="{0FB40234-14F6-6558-1315-E0F1B22DE78F}"/>
              </a:ext>
            </a:extLst>
          </p:cNvPr>
          <p:cNvSpPr>
            <a:spLocks noChangeArrowheads="1"/>
          </p:cNvSpPr>
          <p:nvPr/>
        </p:nvSpPr>
        <p:spPr bwMode="auto">
          <a:xfrm>
            <a:off x="0" y="3886200"/>
            <a:ext cx="3276600"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lnSpc>
                <a:spcPct val="80000"/>
              </a:lnSpc>
            </a:pPr>
            <a:r>
              <a:rPr lang="en-US" altLang="en-US" sz="2000" b="1" u="sng" dirty="0">
                <a:solidFill>
                  <a:srgbClr val="0000FF"/>
                </a:solidFill>
              </a:rPr>
              <a:t>Project Mentor :</a:t>
            </a:r>
          </a:p>
          <a:p>
            <a:pPr algn="l">
              <a:lnSpc>
                <a:spcPct val="80000"/>
              </a:lnSpc>
            </a:pPr>
            <a:r>
              <a:rPr lang="en-US" altLang="en-US" sz="2000" b="1" dirty="0" err="1">
                <a:solidFill>
                  <a:srgbClr val="0000FF"/>
                </a:solidFill>
              </a:rPr>
              <a:t>Mr.K.Azarudeen</a:t>
            </a:r>
            <a:r>
              <a:rPr lang="en-US" altLang="en-US" sz="2000" b="1" dirty="0">
                <a:solidFill>
                  <a:srgbClr val="0000FF"/>
                </a:solidFill>
              </a:rPr>
              <a:t> B.E,M.E</a:t>
            </a:r>
          </a:p>
        </p:txBody>
      </p:sp>
      <p:sp>
        <p:nvSpPr>
          <p:cNvPr id="2055" name="Rectangle 7">
            <a:extLst>
              <a:ext uri="{FF2B5EF4-FFF2-40B4-BE49-F238E27FC236}">
                <a16:creationId xmlns="" xmlns:a16="http://schemas.microsoft.com/office/drawing/2014/main" id="{85B6B11C-6E37-C194-5C54-9EC1A13DC0A8}"/>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xmlns="" w="9525">
                <a:solidFill>
                  <a:srgbClr val="0099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2058" name="Rectangle 10">
            <a:extLst>
              <a:ext uri="{FF2B5EF4-FFF2-40B4-BE49-F238E27FC236}">
                <a16:creationId xmlns="" xmlns:a16="http://schemas.microsoft.com/office/drawing/2014/main" id="{D632D7FD-0250-B514-5171-7BE273263439}"/>
              </a:ext>
            </a:extLst>
          </p:cNvPr>
          <p:cNvSpPr>
            <a:spLocks noGrp="1" noChangeArrowheads="1"/>
          </p:cNvSpPr>
          <p:nvPr>
            <p:ph type="ctrTitle"/>
          </p:nvPr>
        </p:nvSpPr>
        <p:spPr>
          <a:xfrm>
            <a:off x="685800" y="2130425"/>
            <a:ext cx="7772400" cy="1470025"/>
          </a:xfrm>
          <a:noFill/>
        </p:spPr>
        <p:txBody>
          <a:bodyPr anchor="ctr"/>
          <a:lstStyle/>
          <a:p>
            <a:r>
              <a:rPr lang="en-IN" sz="3200" b="1" dirty="0">
                <a:solidFill>
                  <a:srgbClr val="FF0000"/>
                </a:solidFill>
              </a:rPr>
              <a:t>Covid-19 Containment Zone Alerting Application</a:t>
            </a:r>
            <a:br>
              <a:rPr lang="en-IN" sz="3200" b="1" dirty="0">
                <a:solidFill>
                  <a:srgbClr val="FF0000"/>
                </a:solidFill>
              </a:rPr>
            </a:br>
            <a:endParaRPr lang="en-US" altLang="en-US" sz="3200" dirty="0">
              <a:solidFill>
                <a:srgbClr val="FF0000"/>
              </a:solidFill>
            </a:endParaRPr>
          </a:p>
        </p:txBody>
      </p:sp>
      <p:sp>
        <p:nvSpPr>
          <p:cNvPr id="7" name="Footer Placeholder 6"/>
          <p:cNvSpPr>
            <a:spLocks noGrp="1"/>
          </p:cNvSpPr>
          <p:nvPr>
            <p:ph type="ftr" sz="quarter" idx="11"/>
          </p:nvPr>
        </p:nvSpPr>
        <p:spPr>
          <a:xfrm>
            <a:off x="5652120" y="6165304"/>
            <a:ext cx="3240360" cy="556171"/>
          </a:xfrm>
        </p:spPr>
        <p:txBody>
          <a:bodyPr/>
          <a:lstStyle/>
          <a:p>
            <a:r>
              <a:rPr lang="en-US" altLang="en-US" dirty="0" smtClean="0"/>
              <a:t>Team </a:t>
            </a:r>
            <a:r>
              <a:rPr lang="en-US" altLang="en-US" dirty="0" smtClean="0"/>
              <a:t>Id:</a:t>
            </a:r>
            <a:r>
              <a:rPr lang="en-IN" b="1" dirty="0" smtClean="0">
                <a:solidFill>
                  <a:srgbClr val="0000FF"/>
                </a:solidFill>
              </a:rPr>
              <a:t> PNT2022TMID23042</a:t>
            </a:r>
          </a:p>
          <a:p>
            <a:endParaRPr lang="en-IN" b="1" dirty="0" smtClean="0">
              <a:solidFill>
                <a:srgbClr val="0000FF"/>
              </a:solidFill>
            </a:endParaRPr>
          </a:p>
          <a:p>
            <a:endParaRPr lang="en-US" alt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925074DA-243D-9951-261D-08DB3AAAA55B}"/>
              </a:ext>
            </a:extLst>
          </p:cNvPr>
          <p:cNvSpPr>
            <a:spLocks noGrp="1" noChangeArrowheads="1"/>
          </p:cNvSpPr>
          <p:nvPr>
            <p:ph type="ctrTitle"/>
          </p:nvPr>
        </p:nvSpPr>
        <p:spPr>
          <a:xfrm>
            <a:off x="685800" y="914400"/>
            <a:ext cx="7772400" cy="457200"/>
          </a:xfrm>
        </p:spPr>
        <p:txBody>
          <a:bodyPr anchor="ctr"/>
          <a:lstStyle/>
          <a:p>
            <a:r>
              <a:rPr lang="en-US" altLang="en-US" sz="3600" b="1" dirty="0">
                <a:solidFill>
                  <a:srgbClr val="FF0000"/>
                </a:solidFill>
              </a:rPr>
              <a:t>Existing Application</a:t>
            </a:r>
            <a:r>
              <a:rPr lang="en-US" altLang="en-US" sz="3600" b="1" dirty="0">
                <a:solidFill>
                  <a:srgbClr val="0000FF"/>
                </a:solidFill>
              </a:rPr>
              <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 xmlns:a16="http://schemas.microsoft.com/office/drawing/2014/main" id="{E90E2075-8292-5AB3-A53B-7BE1AD27ABB9}"/>
              </a:ext>
            </a:extLst>
          </p:cNvPr>
          <p:cNvSpPr>
            <a:spLocks noChangeArrowheads="1"/>
          </p:cNvSpPr>
          <p:nvPr/>
        </p:nvSpPr>
        <p:spPr bwMode="auto">
          <a:xfrm>
            <a:off x="457200" y="1371600"/>
            <a:ext cx="8382000"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1400" dirty="0">
                <a:solidFill>
                  <a:srgbClr val="FF0000"/>
                </a:solidFill>
                <a:cs typeface="Arial" panose="020B0604020202020204" pitchFamily="34" charset="0"/>
              </a:rPr>
              <a:t>Developed by</a:t>
            </a:r>
            <a:r>
              <a:rPr lang="en-IN" sz="1400" dirty="0">
                <a:solidFill>
                  <a:srgbClr val="0000FF"/>
                </a:solidFill>
                <a:cs typeface="Arial" panose="020B0604020202020204" pitchFamily="34" charset="0"/>
              </a:rPr>
              <a:t>:</a:t>
            </a:r>
            <a:r>
              <a:rPr lang="en-IN" sz="1400" dirty="0"/>
              <a:t> </a:t>
            </a:r>
            <a:r>
              <a:rPr lang="en-IN" sz="1400" dirty="0">
                <a:solidFill>
                  <a:srgbClr val="0000FF"/>
                </a:solidFill>
              </a:rPr>
              <a:t>Greater Chennai Corporation.</a:t>
            </a:r>
          </a:p>
          <a:p>
            <a:pPr marL="285750" indent="-285750" algn="l">
              <a:buFont typeface="Arial" panose="020B0604020202020204" pitchFamily="34" charset="0"/>
              <a:buChar char="•"/>
            </a:pPr>
            <a:r>
              <a:rPr lang="en-IN" sz="1400" dirty="0" err="1">
                <a:solidFill>
                  <a:srgbClr val="FF0000"/>
                </a:solidFill>
                <a:cs typeface="Arial" panose="020B0604020202020204" pitchFamily="34" charset="0"/>
              </a:rPr>
              <a:t>Title</a:t>
            </a:r>
            <a:r>
              <a:rPr lang="en-IN" sz="1400" dirty="0" err="1">
                <a:solidFill>
                  <a:srgbClr val="0000FF"/>
                </a:solidFill>
                <a:cs typeface="Arial" panose="020B0604020202020204" pitchFamily="34" charset="0"/>
              </a:rPr>
              <a:t>:</a:t>
            </a:r>
            <a:r>
              <a:rPr lang="en-IN" sz="1400" dirty="0" err="1">
                <a:solidFill>
                  <a:srgbClr val="0000FF"/>
                </a:solidFill>
              </a:rPr>
              <a:t>GCC-Corona</a:t>
            </a:r>
            <a:r>
              <a:rPr lang="en-IN" sz="1400" dirty="0">
                <a:solidFill>
                  <a:srgbClr val="0000FF"/>
                </a:solidFill>
              </a:rPr>
              <a:t> monitoring</a:t>
            </a:r>
          </a:p>
          <a:p>
            <a:pPr marL="285750" indent="-285750" algn="l">
              <a:buFont typeface="Arial" panose="020B0604020202020204" pitchFamily="34" charset="0"/>
              <a:buChar char="•"/>
            </a:pPr>
            <a:r>
              <a:rPr lang="en-US" sz="1400" dirty="0">
                <a:solidFill>
                  <a:srgbClr val="FF0000"/>
                </a:solidFill>
                <a:cs typeface="Arial" panose="020B0604020202020204" pitchFamily="34" charset="0"/>
              </a:rPr>
              <a:t>Publication </a:t>
            </a:r>
            <a:r>
              <a:rPr lang="en-US" sz="1400" dirty="0" err="1">
                <a:solidFill>
                  <a:srgbClr val="FF0000"/>
                </a:solidFill>
                <a:cs typeface="Arial" panose="020B0604020202020204" pitchFamily="34" charset="0"/>
              </a:rPr>
              <a:t>website</a:t>
            </a:r>
            <a:r>
              <a:rPr lang="en-US" sz="1400" dirty="0" err="1">
                <a:solidFill>
                  <a:srgbClr val="0000FF"/>
                </a:solidFill>
                <a:cs typeface="Arial" panose="020B0604020202020204" pitchFamily="34" charset="0"/>
              </a:rPr>
              <a:t>:https</a:t>
            </a:r>
            <a:r>
              <a:rPr lang="en-US" sz="1400" dirty="0">
                <a:solidFill>
                  <a:srgbClr val="0000FF"/>
                </a:solidFill>
                <a:cs typeface="Arial" panose="020B0604020202020204" pitchFamily="34" charset="0"/>
              </a:rPr>
              <a:t>://play.google.com/store/apps/</a:t>
            </a:r>
            <a:r>
              <a:rPr lang="en-US" sz="1400" dirty="0" err="1">
                <a:solidFill>
                  <a:srgbClr val="0000FF"/>
                </a:solidFill>
                <a:cs typeface="Arial" panose="020B0604020202020204" pitchFamily="34" charset="0"/>
              </a:rPr>
              <a:t>details?id</a:t>
            </a:r>
            <a:r>
              <a:rPr lang="en-US" sz="1400" dirty="0">
                <a:solidFill>
                  <a:srgbClr val="0000FF"/>
                </a:solidFill>
                <a:cs typeface="Arial" panose="020B0604020202020204" pitchFamily="34" charset="0"/>
              </a:rPr>
              <a:t>=</a:t>
            </a:r>
            <a:r>
              <a:rPr lang="en-US" sz="1400" dirty="0" err="1">
                <a:solidFill>
                  <a:srgbClr val="0000FF"/>
                </a:solidFill>
                <a:cs typeface="Arial" panose="020B0604020202020204" pitchFamily="34" charset="0"/>
              </a:rPr>
              <a:t>com.gcc.smartcity&amp;hl</a:t>
            </a:r>
            <a:r>
              <a:rPr lang="en-US" sz="1400" dirty="0">
                <a:solidFill>
                  <a:srgbClr val="0000FF"/>
                </a:solidFill>
                <a:cs typeface="Arial" panose="020B0604020202020204" pitchFamily="34" charset="0"/>
              </a:rPr>
              <a:t>=en</a:t>
            </a:r>
          </a:p>
          <a:p>
            <a:pPr marL="285750" indent="-285750" algn="l">
              <a:buFont typeface="Arial" panose="020B0604020202020204" pitchFamily="34" charset="0"/>
              <a:buChar char="•"/>
            </a:pPr>
            <a:r>
              <a:rPr lang="en-US" sz="1400" dirty="0">
                <a:solidFill>
                  <a:srgbClr val="FF0000"/>
                </a:solidFill>
                <a:cs typeface="Arial" panose="020B0604020202020204" pitchFamily="34" charset="0"/>
              </a:rPr>
              <a:t>Published Date</a:t>
            </a:r>
            <a:r>
              <a:rPr lang="en-US" sz="1400" dirty="0">
                <a:solidFill>
                  <a:srgbClr val="0000FF"/>
                </a:solidFill>
                <a:cs typeface="Arial" panose="020B0604020202020204" pitchFamily="34" charset="0"/>
              </a:rPr>
              <a:t>:</a:t>
            </a:r>
            <a:r>
              <a:rPr lang="en-IN" sz="1400" dirty="0"/>
              <a:t> </a:t>
            </a:r>
            <a:r>
              <a:rPr lang="en-IN" sz="1400" dirty="0">
                <a:solidFill>
                  <a:srgbClr val="0000FF"/>
                </a:solidFill>
              </a:rPr>
              <a:t> 2020</a:t>
            </a:r>
          </a:p>
          <a:p>
            <a:pPr marL="285750" indent="-285750" algn="l">
              <a:buFont typeface="Arial" panose="020B0604020202020204" pitchFamily="34" charset="0"/>
              <a:buChar char="•"/>
            </a:pPr>
            <a:r>
              <a:rPr lang="en-US" sz="1400" dirty="0">
                <a:solidFill>
                  <a:srgbClr val="FF0000"/>
                </a:solidFill>
                <a:cs typeface="Arial" panose="020B0604020202020204" pitchFamily="34" charset="0"/>
              </a:rPr>
              <a:t>Objective</a:t>
            </a:r>
            <a:r>
              <a:rPr lang="en-US" sz="1400" dirty="0">
                <a:solidFill>
                  <a:schemeClr val="tx1">
                    <a:lumMod val="95000"/>
                    <a:lumOff val="5000"/>
                  </a:schemeClr>
                </a:solidFill>
                <a:cs typeface="Arial" panose="020B0604020202020204" pitchFamily="34" charset="0"/>
              </a:rPr>
              <a:t>:</a:t>
            </a:r>
          </a:p>
          <a:p>
            <a:pPr marL="285750" indent="-285750" algn="l">
              <a:buFont typeface="Arial" panose="020B0604020202020204" pitchFamily="34" charset="0"/>
              <a:buChar char="•"/>
            </a:pPr>
            <a:r>
              <a:rPr lang="en-US" sz="1400" dirty="0">
                <a:solidFill>
                  <a:srgbClr val="0000FF"/>
                </a:solidFill>
              </a:rPr>
              <a:t>GCC-Corona Monitoring is the </a:t>
            </a:r>
            <a:r>
              <a:rPr lang="en-US" sz="1400" dirty="0" err="1">
                <a:solidFill>
                  <a:srgbClr val="0000FF"/>
                </a:solidFill>
              </a:rPr>
              <a:t>offcial</a:t>
            </a:r>
            <a:r>
              <a:rPr lang="en-US" sz="1400" dirty="0">
                <a:solidFill>
                  <a:srgbClr val="0000FF"/>
                </a:solidFill>
              </a:rPr>
              <a:t> app for collecting data to curb the spread of COVID-19 by the Greater Chennai Corporation (GCC-Corona monitoring 2020) The application is limited to the people of Chennai, it can’t be opened by people outside Chennai. It provides information regarding Covid19 containment zones and isolation areas in Chennai</a:t>
            </a:r>
            <a:endParaRPr lang="en-US" sz="1400" dirty="0">
              <a:solidFill>
                <a:srgbClr val="0000FF"/>
              </a:solidFill>
              <a:cs typeface="Arial" panose="020B0604020202020204" pitchFamily="34" charset="0"/>
            </a:endParaRPr>
          </a:p>
        </p:txBody>
      </p:sp>
      <p:sp>
        <p:nvSpPr>
          <p:cNvPr id="12293" name="Rectangle 5">
            <a:extLst>
              <a:ext uri="{FF2B5EF4-FFF2-40B4-BE49-F238E27FC236}">
                <a16:creationId xmlns="" xmlns:a16="http://schemas.microsoft.com/office/drawing/2014/main" id="{A8875BD6-8D0E-CD3B-15EB-D4734730E1CB}"/>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xmlns="" w="9525">
                <a:solidFill>
                  <a:srgbClr val="0099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2" name="Rectangle 3">
            <a:extLst>
              <a:ext uri="{FF2B5EF4-FFF2-40B4-BE49-F238E27FC236}">
                <a16:creationId xmlns="" xmlns:a16="http://schemas.microsoft.com/office/drawing/2014/main" id="{AAE61C96-C740-FE45-983C-A5F0499B64EA}"/>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sz="1200" b="1" dirty="0">
                <a:solidFill>
                  <a:srgbClr val="000099"/>
                </a:solidFill>
              </a:rPr>
              <a:t>Department of Computer Science &amp; Engineering</a:t>
            </a:r>
            <a:r>
              <a:rPr lang="en-US" altLang="en-US" sz="1400" dirty="0">
                <a:solidFill>
                  <a:srgbClr val="000099"/>
                </a:solidFill>
              </a:rPr>
              <a:t>                                                                                          </a:t>
            </a:r>
          </a:p>
          <a:p>
            <a:r>
              <a:rPr lang="en-US" altLang="en-US" sz="1400" dirty="0">
                <a:solidFill>
                  <a:srgbClr val="000099"/>
                </a:solidFill>
              </a:rPr>
              <a:t>   </a:t>
            </a:r>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xmlns="" val="413031529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925074DA-243D-9951-261D-08DB3AAAA55B}"/>
              </a:ext>
            </a:extLst>
          </p:cNvPr>
          <p:cNvSpPr>
            <a:spLocks noGrp="1" noChangeArrowheads="1"/>
          </p:cNvSpPr>
          <p:nvPr>
            <p:ph type="ctrTitle"/>
          </p:nvPr>
        </p:nvSpPr>
        <p:spPr>
          <a:xfrm>
            <a:off x="685800" y="914400"/>
            <a:ext cx="7772400" cy="457200"/>
          </a:xfrm>
        </p:spPr>
        <p:txBody>
          <a:bodyPr anchor="ctr"/>
          <a:lstStyle/>
          <a:p>
            <a:r>
              <a:rPr lang="en-US" altLang="en-US" sz="3600" b="1" dirty="0">
                <a:solidFill>
                  <a:srgbClr val="FF0000"/>
                </a:solidFill>
              </a:rPr>
              <a:t>Existing Application</a:t>
            </a:r>
            <a:r>
              <a:rPr lang="en-US" altLang="en-US" sz="3600" b="1" dirty="0">
                <a:solidFill>
                  <a:srgbClr val="0000FF"/>
                </a:solidFill>
              </a:rPr>
              <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 xmlns:a16="http://schemas.microsoft.com/office/drawing/2014/main" id="{E90E2075-8292-5AB3-A53B-7BE1AD27ABB9}"/>
              </a:ext>
            </a:extLst>
          </p:cNvPr>
          <p:cNvSpPr>
            <a:spLocks noChangeArrowheads="1"/>
          </p:cNvSpPr>
          <p:nvPr/>
        </p:nvSpPr>
        <p:spPr bwMode="auto">
          <a:xfrm>
            <a:off x="457200" y="1371600"/>
            <a:ext cx="8382000"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1400" u="sng" dirty="0">
                <a:solidFill>
                  <a:srgbClr val="FF0000"/>
                </a:solidFill>
                <a:cs typeface="Arial" panose="020B0604020202020204" pitchFamily="34" charset="0"/>
              </a:rPr>
              <a:t>Developed by </a:t>
            </a:r>
            <a:r>
              <a:rPr lang="en-IN" sz="1400" dirty="0">
                <a:solidFill>
                  <a:srgbClr val="0000FF"/>
                </a:solidFill>
                <a:cs typeface="Arial" panose="020B0604020202020204" pitchFamily="34" charset="0"/>
              </a:rPr>
              <a:t>:</a:t>
            </a:r>
            <a:r>
              <a:rPr lang="en-IN" sz="1400" dirty="0"/>
              <a:t> </a:t>
            </a:r>
            <a:r>
              <a:rPr lang="en-IN" sz="1400" dirty="0">
                <a:solidFill>
                  <a:srgbClr val="0000FF"/>
                </a:solidFill>
              </a:rPr>
              <a:t>Government of Karnataka </a:t>
            </a:r>
          </a:p>
          <a:p>
            <a:pPr marL="285750" indent="-285750" algn="l">
              <a:buFont typeface="Arial" panose="020B0604020202020204" pitchFamily="34" charset="0"/>
              <a:buChar char="•"/>
            </a:pPr>
            <a:r>
              <a:rPr lang="en-IN" sz="1400" u="sng" dirty="0">
                <a:solidFill>
                  <a:srgbClr val="FF0000"/>
                </a:solidFill>
                <a:cs typeface="Arial" panose="020B0604020202020204" pitchFamily="34" charset="0"/>
              </a:rPr>
              <a:t>Title </a:t>
            </a:r>
            <a:r>
              <a:rPr lang="en-IN" sz="1400" dirty="0">
                <a:solidFill>
                  <a:srgbClr val="0000FF"/>
                </a:solidFill>
                <a:cs typeface="Arial" panose="020B0604020202020204" pitchFamily="34" charset="0"/>
              </a:rPr>
              <a:t>: </a:t>
            </a:r>
            <a:r>
              <a:rPr lang="en-IN" sz="1400" dirty="0">
                <a:solidFill>
                  <a:srgbClr val="0000FF"/>
                </a:solidFill>
              </a:rPr>
              <a:t>Quarantine watch </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Publication website </a:t>
            </a:r>
            <a:r>
              <a:rPr lang="en-US" sz="1400" dirty="0">
                <a:solidFill>
                  <a:srgbClr val="0000FF"/>
                </a:solidFill>
                <a:cs typeface="Arial" panose="020B0604020202020204" pitchFamily="34" charset="0"/>
              </a:rPr>
              <a:t>: https://play.google.com/store/apps/details?id=com.bmc.qrtnwatch&amp;hl=en</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Published Date </a:t>
            </a:r>
            <a:r>
              <a:rPr lang="en-US" sz="1400" dirty="0">
                <a:solidFill>
                  <a:srgbClr val="0000FF"/>
                </a:solidFill>
                <a:cs typeface="Arial" panose="020B0604020202020204" pitchFamily="34" charset="0"/>
              </a:rPr>
              <a:t>:</a:t>
            </a:r>
            <a:r>
              <a:rPr lang="en-IN" sz="1400" dirty="0"/>
              <a:t> </a:t>
            </a:r>
            <a:r>
              <a:rPr lang="en-IN" sz="1400" dirty="0">
                <a:solidFill>
                  <a:srgbClr val="0000FF"/>
                </a:solidFill>
              </a:rPr>
              <a:t> 2020</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Objective</a:t>
            </a:r>
            <a:r>
              <a:rPr lang="en-US" sz="1400" dirty="0">
                <a:solidFill>
                  <a:srgbClr val="FF0000"/>
                </a:solidFill>
                <a:cs typeface="Arial" panose="020B0604020202020204" pitchFamily="34" charset="0"/>
              </a:rPr>
              <a:t> </a:t>
            </a:r>
            <a:r>
              <a:rPr lang="en-US" sz="1400" dirty="0">
                <a:solidFill>
                  <a:schemeClr val="tx1">
                    <a:lumMod val="95000"/>
                    <a:lumOff val="5000"/>
                  </a:schemeClr>
                </a:solidFill>
                <a:cs typeface="Arial" panose="020B0604020202020204" pitchFamily="34" charset="0"/>
              </a:rPr>
              <a:t>: </a:t>
            </a:r>
            <a:r>
              <a:rPr lang="en-US" sz="1400" dirty="0">
                <a:solidFill>
                  <a:srgbClr val="0000FF"/>
                </a:solidFill>
              </a:rPr>
              <a:t>The application helps in self-reporting by the home quarantine persons and families. Stay home stay safe (Quarantine watch 2020) The application contains Karnataka health helpline numbers and helps in self reporting by home quarantined people.</a:t>
            </a:r>
            <a:endParaRPr lang="en-US" sz="1400" dirty="0">
              <a:solidFill>
                <a:srgbClr val="0000FF"/>
              </a:solidFill>
              <a:cs typeface="Arial" panose="020B0604020202020204" pitchFamily="34" charset="0"/>
            </a:endParaRPr>
          </a:p>
        </p:txBody>
      </p:sp>
      <p:sp>
        <p:nvSpPr>
          <p:cNvPr id="12293" name="Rectangle 5">
            <a:extLst>
              <a:ext uri="{FF2B5EF4-FFF2-40B4-BE49-F238E27FC236}">
                <a16:creationId xmlns="" xmlns:a16="http://schemas.microsoft.com/office/drawing/2014/main" id="{A8875BD6-8D0E-CD3B-15EB-D4734730E1CB}"/>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xmlns="" w="9525">
                <a:solidFill>
                  <a:srgbClr val="0099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2" name="Rectangle 3">
            <a:extLst>
              <a:ext uri="{FF2B5EF4-FFF2-40B4-BE49-F238E27FC236}">
                <a16:creationId xmlns="" xmlns:a16="http://schemas.microsoft.com/office/drawing/2014/main" id="{AAE61C96-C740-FE45-983C-A5F0499B64EA}"/>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sz="1200" b="1" dirty="0">
                <a:solidFill>
                  <a:srgbClr val="000099"/>
                </a:solidFill>
              </a:rPr>
              <a:t>Department of Computer Science &amp; Engineering</a:t>
            </a:r>
            <a:r>
              <a:rPr lang="en-US" altLang="en-US" sz="1400" dirty="0">
                <a:solidFill>
                  <a:srgbClr val="000099"/>
                </a:solidFill>
              </a:rPr>
              <a:t>                                                                                          </a:t>
            </a:r>
          </a:p>
          <a:p>
            <a:r>
              <a:rPr lang="en-US" altLang="en-US" sz="1400" dirty="0">
                <a:solidFill>
                  <a:srgbClr val="000099"/>
                </a:solidFill>
              </a:rPr>
              <a:t>   </a:t>
            </a:r>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xmlns="" val="303034834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925074DA-243D-9951-261D-08DB3AAAA55B}"/>
              </a:ext>
            </a:extLst>
          </p:cNvPr>
          <p:cNvSpPr>
            <a:spLocks noGrp="1" noChangeArrowheads="1"/>
          </p:cNvSpPr>
          <p:nvPr>
            <p:ph type="ctrTitle"/>
          </p:nvPr>
        </p:nvSpPr>
        <p:spPr>
          <a:xfrm>
            <a:off x="685800" y="914400"/>
            <a:ext cx="7772400" cy="457200"/>
          </a:xfrm>
        </p:spPr>
        <p:txBody>
          <a:bodyPr anchor="ctr"/>
          <a:lstStyle/>
          <a:p>
            <a:r>
              <a:rPr lang="en-US" altLang="en-US" sz="3600" b="1" dirty="0">
                <a:solidFill>
                  <a:srgbClr val="FF0000"/>
                </a:solidFill>
              </a:rPr>
              <a:t>Existing Application</a:t>
            </a:r>
            <a:r>
              <a:rPr lang="en-US" altLang="en-US" sz="3600" b="1" dirty="0">
                <a:solidFill>
                  <a:srgbClr val="0000FF"/>
                </a:solidFill>
              </a:rPr>
              <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 xmlns:a16="http://schemas.microsoft.com/office/drawing/2014/main" id="{E90E2075-8292-5AB3-A53B-7BE1AD27ABB9}"/>
              </a:ext>
            </a:extLst>
          </p:cNvPr>
          <p:cNvSpPr>
            <a:spLocks noChangeArrowheads="1"/>
          </p:cNvSpPr>
          <p:nvPr/>
        </p:nvSpPr>
        <p:spPr bwMode="auto">
          <a:xfrm>
            <a:off x="457200" y="1371600"/>
            <a:ext cx="8382000"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1400" u="sng" dirty="0">
                <a:solidFill>
                  <a:srgbClr val="FF0000"/>
                </a:solidFill>
                <a:cs typeface="Arial" panose="020B0604020202020204" pitchFamily="34" charset="0"/>
              </a:rPr>
              <a:t>Developed by</a:t>
            </a:r>
            <a:r>
              <a:rPr lang="en-IN" sz="1400" dirty="0">
                <a:solidFill>
                  <a:srgbClr val="0000FF"/>
                </a:solidFill>
                <a:cs typeface="Arial" panose="020B0604020202020204" pitchFamily="34" charset="0"/>
              </a:rPr>
              <a:t>:</a:t>
            </a:r>
            <a:r>
              <a:rPr lang="en-IN" sz="1400" dirty="0"/>
              <a:t> </a:t>
            </a:r>
            <a:r>
              <a:rPr lang="en-IN" sz="1400" dirty="0">
                <a:solidFill>
                  <a:srgbClr val="0000FF"/>
                </a:solidFill>
              </a:rPr>
              <a:t>Government of Uttar Pradesh</a:t>
            </a:r>
          </a:p>
          <a:p>
            <a:pPr marL="285750" indent="-285750" algn="l">
              <a:buFont typeface="Arial" panose="020B0604020202020204" pitchFamily="34" charset="0"/>
              <a:buChar char="•"/>
            </a:pPr>
            <a:r>
              <a:rPr lang="en-IN" sz="1400" u="sng" dirty="0">
                <a:solidFill>
                  <a:srgbClr val="FF0000"/>
                </a:solidFill>
                <a:cs typeface="Arial" panose="020B0604020202020204" pitchFamily="34" charset="0"/>
              </a:rPr>
              <a:t>Title</a:t>
            </a:r>
            <a:r>
              <a:rPr lang="en-IN" sz="1400" dirty="0">
                <a:solidFill>
                  <a:srgbClr val="FF0000"/>
                </a:solidFill>
                <a:cs typeface="Arial" panose="020B0604020202020204" pitchFamily="34" charset="0"/>
              </a:rPr>
              <a:t> </a:t>
            </a:r>
            <a:r>
              <a:rPr lang="en-IN" sz="1400" dirty="0">
                <a:solidFill>
                  <a:srgbClr val="0000FF"/>
                </a:solidFill>
                <a:cs typeface="Arial" panose="020B0604020202020204" pitchFamily="34" charset="0"/>
              </a:rPr>
              <a:t>: </a:t>
            </a:r>
            <a:r>
              <a:rPr lang="en-IN" sz="1400" dirty="0" err="1">
                <a:solidFill>
                  <a:srgbClr val="0000FF"/>
                </a:solidFill>
              </a:rPr>
              <a:t>Prayagraj</a:t>
            </a:r>
            <a:r>
              <a:rPr lang="en-IN" sz="1400" dirty="0">
                <a:solidFill>
                  <a:srgbClr val="0000FF"/>
                </a:solidFill>
              </a:rPr>
              <a:t> COVID19 hotspots</a:t>
            </a:r>
          </a:p>
          <a:p>
            <a:pPr marL="285750" indent="-285750" algn="l">
              <a:buFont typeface="Arial" panose="020B0604020202020204" pitchFamily="34" charset="0"/>
              <a:buChar char="•"/>
            </a:pPr>
            <a:r>
              <a:rPr lang="en-US" sz="1400" u="sng" dirty="0" err="1">
                <a:solidFill>
                  <a:srgbClr val="FF0000"/>
                </a:solidFill>
                <a:cs typeface="Arial" panose="020B0604020202020204" pitchFamily="34" charset="0"/>
              </a:rPr>
              <a:t>Publicationwebsite</a:t>
            </a:r>
            <a:r>
              <a:rPr lang="en-US" sz="1400" dirty="0" err="1">
                <a:solidFill>
                  <a:srgbClr val="0000FF"/>
                </a:solidFill>
                <a:cs typeface="Arial" panose="020B0604020202020204" pitchFamily="34" charset="0"/>
              </a:rPr>
              <a:t>:https</a:t>
            </a:r>
            <a:r>
              <a:rPr lang="en-US" sz="1400" dirty="0">
                <a:solidFill>
                  <a:srgbClr val="0000FF"/>
                </a:solidFill>
                <a:cs typeface="Arial" panose="020B0604020202020204" pitchFamily="34" charset="0"/>
              </a:rPr>
              <a:t>://play.google.com/store/apps/</a:t>
            </a:r>
            <a:r>
              <a:rPr lang="en-US" sz="1400" dirty="0" err="1">
                <a:solidFill>
                  <a:srgbClr val="0000FF"/>
                </a:solidFill>
                <a:cs typeface="Arial" panose="020B0604020202020204" pitchFamily="34" charset="0"/>
              </a:rPr>
              <a:t>details?id</a:t>
            </a:r>
            <a:r>
              <a:rPr lang="en-US" sz="1400" dirty="0">
                <a:solidFill>
                  <a:srgbClr val="0000FF"/>
                </a:solidFill>
                <a:cs typeface="Arial" panose="020B0604020202020204" pitchFamily="34" charset="0"/>
              </a:rPr>
              <a:t>=com.prayagraj.covid19.hotspots&amp;hl=en</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Published Date</a:t>
            </a:r>
            <a:r>
              <a:rPr lang="en-US" sz="1400" u="sng" dirty="0">
                <a:solidFill>
                  <a:srgbClr val="0000FF"/>
                </a:solidFill>
                <a:cs typeface="Arial" panose="020B0604020202020204" pitchFamily="34" charset="0"/>
              </a:rPr>
              <a:t> </a:t>
            </a:r>
            <a:r>
              <a:rPr lang="en-US" sz="1400" dirty="0">
                <a:solidFill>
                  <a:srgbClr val="FF0000"/>
                </a:solidFill>
                <a:cs typeface="Arial" panose="020B0604020202020204" pitchFamily="34" charset="0"/>
              </a:rPr>
              <a:t>:</a:t>
            </a:r>
            <a:r>
              <a:rPr lang="en-IN" sz="1400" dirty="0">
                <a:solidFill>
                  <a:srgbClr val="0000FF"/>
                </a:solidFill>
              </a:rPr>
              <a:t> 2020</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Objective</a:t>
            </a:r>
            <a:r>
              <a:rPr lang="en-US" sz="1400" dirty="0">
                <a:solidFill>
                  <a:srgbClr val="FF0000"/>
                </a:solidFill>
                <a:cs typeface="Arial" panose="020B0604020202020204" pitchFamily="34" charset="0"/>
              </a:rPr>
              <a:t> :</a:t>
            </a:r>
            <a:r>
              <a:rPr lang="en-US" sz="1400" dirty="0">
                <a:solidFill>
                  <a:schemeClr val="tx1">
                    <a:lumMod val="95000"/>
                    <a:lumOff val="5000"/>
                  </a:schemeClr>
                </a:solidFill>
                <a:cs typeface="Arial" panose="020B0604020202020204" pitchFamily="34" charset="0"/>
              </a:rPr>
              <a:t> </a:t>
            </a:r>
            <a:r>
              <a:rPr lang="en-US" sz="1400" dirty="0">
                <a:solidFill>
                  <a:srgbClr val="0000FF"/>
                </a:solidFill>
              </a:rPr>
              <a:t>With the approval of administration, the COVID19 hotspots data are being collected to serve the community. An initiative from Data Live Technology. </a:t>
            </a:r>
            <a:r>
              <a:rPr lang="en-US" sz="1400" dirty="0" smtClean="0">
                <a:solidFill>
                  <a:srgbClr val="0000FF"/>
                </a:solidFill>
              </a:rPr>
              <a:t> </a:t>
            </a:r>
            <a:r>
              <a:rPr lang="en-US" sz="1400" dirty="0">
                <a:solidFill>
                  <a:srgbClr val="0000FF"/>
                </a:solidFill>
              </a:rPr>
              <a:t>T</a:t>
            </a:r>
            <a:r>
              <a:rPr lang="en-US" sz="1400" dirty="0" smtClean="0">
                <a:solidFill>
                  <a:srgbClr val="0000FF"/>
                </a:solidFill>
              </a:rPr>
              <a:t>he </a:t>
            </a:r>
            <a:r>
              <a:rPr lang="en-US" sz="1400" dirty="0">
                <a:solidFill>
                  <a:srgbClr val="0000FF"/>
                </a:solidFill>
              </a:rPr>
              <a:t>app is published by </a:t>
            </a:r>
            <a:r>
              <a:rPr lang="en-US" sz="1400" dirty="0" err="1">
                <a:solidFill>
                  <a:srgbClr val="0000FF"/>
                </a:solidFill>
              </a:rPr>
              <a:t>Facewhiz</a:t>
            </a:r>
            <a:r>
              <a:rPr lang="en-US" sz="1400" dirty="0">
                <a:solidFill>
                  <a:srgbClr val="0000FF"/>
                </a:solidFill>
              </a:rPr>
              <a:t> Technologies (</a:t>
            </a:r>
            <a:r>
              <a:rPr lang="en-US" sz="1400" dirty="0" err="1">
                <a:solidFill>
                  <a:srgbClr val="0000FF"/>
                </a:solidFill>
              </a:rPr>
              <a:t>Prayagraj</a:t>
            </a:r>
            <a:r>
              <a:rPr lang="en-US" sz="1400" dirty="0">
                <a:solidFill>
                  <a:srgbClr val="0000FF"/>
                </a:solidFill>
              </a:rPr>
              <a:t> COVID19 hotspots 2020) The application could not be operated </a:t>
            </a:r>
            <a:endParaRPr lang="en-US" sz="1400" dirty="0">
              <a:solidFill>
                <a:srgbClr val="0000FF"/>
              </a:solidFill>
              <a:cs typeface="Arial" panose="020B0604020202020204" pitchFamily="34" charset="0"/>
            </a:endParaRPr>
          </a:p>
        </p:txBody>
      </p:sp>
      <p:sp>
        <p:nvSpPr>
          <p:cNvPr id="12293" name="Rectangle 5">
            <a:extLst>
              <a:ext uri="{FF2B5EF4-FFF2-40B4-BE49-F238E27FC236}">
                <a16:creationId xmlns="" xmlns:a16="http://schemas.microsoft.com/office/drawing/2014/main" id="{A8875BD6-8D0E-CD3B-15EB-D4734730E1CB}"/>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xmlns="" w="9525">
                <a:solidFill>
                  <a:srgbClr val="0099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2" name="Rectangle 3">
            <a:extLst>
              <a:ext uri="{FF2B5EF4-FFF2-40B4-BE49-F238E27FC236}">
                <a16:creationId xmlns="" xmlns:a16="http://schemas.microsoft.com/office/drawing/2014/main" id="{AAE61C96-C740-FE45-983C-A5F0499B64EA}"/>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sz="1200" b="1" dirty="0">
                <a:solidFill>
                  <a:srgbClr val="000099"/>
                </a:solidFill>
              </a:rPr>
              <a:t>Department of Computer Science &amp; Engineering</a:t>
            </a:r>
            <a:r>
              <a:rPr lang="en-US" altLang="en-US" sz="1400" dirty="0">
                <a:solidFill>
                  <a:srgbClr val="000099"/>
                </a:solidFill>
              </a:rPr>
              <a:t>                                                                                          </a:t>
            </a:r>
          </a:p>
          <a:p>
            <a:r>
              <a:rPr lang="en-US" altLang="en-US" sz="1400" dirty="0">
                <a:solidFill>
                  <a:srgbClr val="000099"/>
                </a:solidFill>
              </a:rPr>
              <a:t>   </a:t>
            </a:r>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xmlns="" val="422150789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925074DA-243D-9951-261D-08DB3AAAA55B}"/>
              </a:ext>
            </a:extLst>
          </p:cNvPr>
          <p:cNvSpPr>
            <a:spLocks noGrp="1" noChangeArrowheads="1"/>
          </p:cNvSpPr>
          <p:nvPr>
            <p:ph type="ctrTitle"/>
          </p:nvPr>
        </p:nvSpPr>
        <p:spPr>
          <a:xfrm>
            <a:off x="685800" y="914400"/>
            <a:ext cx="7772400" cy="457200"/>
          </a:xfrm>
        </p:spPr>
        <p:txBody>
          <a:bodyPr anchor="ctr"/>
          <a:lstStyle/>
          <a:p>
            <a:r>
              <a:rPr lang="en-US" altLang="en-US" sz="3600" b="1" dirty="0">
                <a:solidFill>
                  <a:srgbClr val="FF0000"/>
                </a:solidFill>
              </a:rPr>
              <a:t>Existing Application</a:t>
            </a:r>
            <a:r>
              <a:rPr lang="en-US" altLang="en-US" sz="3600" b="1" dirty="0">
                <a:solidFill>
                  <a:srgbClr val="0000FF"/>
                </a:solidFill>
              </a:rPr>
              <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 xmlns:a16="http://schemas.microsoft.com/office/drawing/2014/main" id="{E90E2075-8292-5AB3-A53B-7BE1AD27ABB9}"/>
              </a:ext>
            </a:extLst>
          </p:cNvPr>
          <p:cNvSpPr>
            <a:spLocks noChangeArrowheads="1"/>
          </p:cNvSpPr>
          <p:nvPr/>
        </p:nvSpPr>
        <p:spPr bwMode="auto">
          <a:xfrm>
            <a:off x="457200" y="1371600"/>
            <a:ext cx="8382000"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1400" u="sng" dirty="0">
                <a:solidFill>
                  <a:srgbClr val="FF0000"/>
                </a:solidFill>
                <a:cs typeface="Arial" panose="020B0604020202020204" pitchFamily="34" charset="0"/>
              </a:rPr>
              <a:t>Developed by</a:t>
            </a:r>
            <a:r>
              <a:rPr lang="en-IN" sz="1400" dirty="0">
                <a:solidFill>
                  <a:srgbClr val="0000FF"/>
                </a:solidFill>
                <a:cs typeface="Arial" panose="020B0604020202020204" pitchFamily="34" charset="0"/>
              </a:rPr>
              <a:t>:</a:t>
            </a:r>
            <a:r>
              <a:rPr lang="en-IN" sz="1400" dirty="0"/>
              <a:t> </a:t>
            </a:r>
            <a:r>
              <a:rPr lang="en-IN" sz="1400" dirty="0">
                <a:solidFill>
                  <a:srgbClr val="0000FF"/>
                </a:solidFill>
              </a:rPr>
              <a:t>Government of Rajasthan</a:t>
            </a:r>
          </a:p>
          <a:p>
            <a:pPr marL="285750" indent="-285750" algn="l">
              <a:buFont typeface="Arial" panose="020B0604020202020204" pitchFamily="34" charset="0"/>
              <a:buChar char="•"/>
            </a:pPr>
            <a:r>
              <a:rPr lang="en-IN" sz="1400" u="sng" dirty="0">
                <a:solidFill>
                  <a:srgbClr val="FF0000"/>
                </a:solidFill>
                <a:cs typeface="Arial" panose="020B0604020202020204" pitchFamily="34" charset="0"/>
              </a:rPr>
              <a:t>Title</a:t>
            </a:r>
            <a:r>
              <a:rPr lang="en-IN" sz="1400" dirty="0">
                <a:solidFill>
                  <a:srgbClr val="FF0000"/>
                </a:solidFill>
                <a:cs typeface="Arial" panose="020B0604020202020204" pitchFamily="34" charset="0"/>
              </a:rPr>
              <a:t> </a:t>
            </a:r>
            <a:r>
              <a:rPr lang="en-IN" sz="1400" dirty="0">
                <a:solidFill>
                  <a:srgbClr val="0000FF"/>
                </a:solidFill>
                <a:cs typeface="Arial" panose="020B0604020202020204" pitchFamily="34" charset="0"/>
              </a:rPr>
              <a:t>: </a:t>
            </a:r>
            <a:r>
              <a:rPr lang="en-IN" sz="1400" dirty="0" err="1">
                <a:solidFill>
                  <a:srgbClr val="0000FF"/>
                </a:solidFill>
              </a:rPr>
              <a:t>RajCovidInfo</a:t>
            </a:r>
            <a:endParaRPr lang="en-IN" sz="1400" dirty="0">
              <a:solidFill>
                <a:srgbClr val="0000FF"/>
              </a:solidFill>
            </a:endParaRPr>
          </a:p>
          <a:p>
            <a:pPr marL="285750" indent="-285750" algn="l">
              <a:buFont typeface="Arial" panose="020B0604020202020204" pitchFamily="34" charset="0"/>
              <a:buChar char="•"/>
            </a:pPr>
            <a:r>
              <a:rPr lang="en-US" sz="1400" u="sng" dirty="0" err="1">
                <a:solidFill>
                  <a:srgbClr val="FF0000"/>
                </a:solidFill>
                <a:cs typeface="Arial" panose="020B0604020202020204" pitchFamily="34" charset="0"/>
              </a:rPr>
              <a:t>Publicationwebsite</a:t>
            </a:r>
            <a:r>
              <a:rPr lang="en-US" sz="1400" dirty="0" err="1">
                <a:solidFill>
                  <a:srgbClr val="0000FF"/>
                </a:solidFill>
                <a:cs typeface="Arial" panose="020B0604020202020204" pitchFamily="34" charset="0"/>
              </a:rPr>
              <a:t>:https</a:t>
            </a:r>
            <a:r>
              <a:rPr lang="en-US" sz="1400" dirty="0">
                <a:solidFill>
                  <a:srgbClr val="0000FF"/>
                </a:solidFill>
                <a:cs typeface="Arial" panose="020B0604020202020204" pitchFamily="34" charset="0"/>
              </a:rPr>
              <a:t>://play.google.com/store/apps/</a:t>
            </a:r>
            <a:r>
              <a:rPr lang="en-US" sz="1400" dirty="0" err="1">
                <a:solidFill>
                  <a:srgbClr val="0000FF"/>
                </a:solidFill>
                <a:cs typeface="Arial" panose="020B0604020202020204" pitchFamily="34" charset="0"/>
              </a:rPr>
              <a:t>details?id</a:t>
            </a:r>
            <a:r>
              <a:rPr lang="en-US" sz="1400" dirty="0">
                <a:solidFill>
                  <a:srgbClr val="0000FF"/>
                </a:solidFill>
                <a:cs typeface="Arial" panose="020B0604020202020204" pitchFamily="34" charset="0"/>
              </a:rPr>
              <a:t>=com.gismcg.covid19_rajasthan&amp;hl=en</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Published Date</a:t>
            </a:r>
            <a:r>
              <a:rPr lang="en-US" sz="1400" dirty="0">
                <a:solidFill>
                  <a:srgbClr val="FF0000"/>
                </a:solidFill>
                <a:cs typeface="Arial" panose="020B0604020202020204" pitchFamily="34" charset="0"/>
              </a:rPr>
              <a:t> </a:t>
            </a:r>
            <a:r>
              <a:rPr lang="en-US" sz="1400" dirty="0">
                <a:solidFill>
                  <a:srgbClr val="0000FF"/>
                </a:solidFill>
                <a:cs typeface="Arial" panose="020B0604020202020204" pitchFamily="34" charset="0"/>
              </a:rPr>
              <a:t>:</a:t>
            </a:r>
            <a:r>
              <a:rPr lang="en-IN" sz="1400" dirty="0"/>
              <a:t> </a:t>
            </a:r>
            <a:r>
              <a:rPr lang="en-IN" sz="1400" dirty="0">
                <a:solidFill>
                  <a:srgbClr val="0000FF"/>
                </a:solidFill>
              </a:rPr>
              <a:t> 2020</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Objective</a:t>
            </a:r>
            <a:r>
              <a:rPr lang="en-US" sz="1400" dirty="0">
                <a:solidFill>
                  <a:srgbClr val="FF0000"/>
                </a:solidFill>
                <a:cs typeface="Arial" panose="020B0604020202020204" pitchFamily="34" charset="0"/>
              </a:rPr>
              <a:t> </a:t>
            </a:r>
            <a:r>
              <a:rPr lang="en-US" sz="1400" dirty="0">
                <a:solidFill>
                  <a:schemeClr val="tx1">
                    <a:lumMod val="95000"/>
                    <a:lumOff val="5000"/>
                  </a:schemeClr>
                </a:solidFill>
                <a:cs typeface="Arial" panose="020B0604020202020204" pitchFamily="34" charset="0"/>
              </a:rPr>
              <a:t>: </a:t>
            </a:r>
            <a:r>
              <a:rPr lang="en-US" sz="1400" dirty="0">
                <a:solidFill>
                  <a:srgbClr val="0000FF"/>
                </a:solidFill>
              </a:rPr>
              <a:t>The application contains statistics of Covid-19 cases in Rajasthan and through this application the user can view the Covid Hotspots in Rajasthan and Covid-19 statistics. The application also provides updated information regarding Covid-19</a:t>
            </a:r>
          </a:p>
        </p:txBody>
      </p:sp>
      <p:sp>
        <p:nvSpPr>
          <p:cNvPr id="12293" name="Rectangle 5">
            <a:extLst>
              <a:ext uri="{FF2B5EF4-FFF2-40B4-BE49-F238E27FC236}">
                <a16:creationId xmlns="" xmlns:a16="http://schemas.microsoft.com/office/drawing/2014/main" id="{A8875BD6-8D0E-CD3B-15EB-D4734730E1CB}"/>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xmlns="" w="9525">
                <a:solidFill>
                  <a:srgbClr val="0099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2" name="Rectangle 3">
            <a:extLst>
              <a:ext uri="{FF2B5EF4-FFF2-40B4-BE49-F238E27FC236}">
                <a16:creationId xmlns="" xmlns:a16="http://schemas.microsoft.com/office/drawing/2014/main" id="{AAE61C96-C740-FE45-983C-A5F0499B64EA}"/>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sz="1200" b="1" dirty="0">
                <a:solidFill>
                  <a:srgbClr val="000099"/>
                </a:solidFill>
              </a:rPr>
              <a:t>Department of Computer Science &amp; Engineering</a:t>
            </a:r>
            <a:r>
              <a:rPr lang="en-US" altLang="en-US" sz="1400" dirty="0">
                <a:solidFill>
                  <a:srgbClr val="000099"/>
                </a:solidFill>
              </a:rPr>
              <a:t>                                                                                          </a:t>
            </a:r>
          </a:p>
          <a:p>
            <a:r>
              <a:rPr lang="en-US" altLang="en-US" sz="1400" dirty="0">
                <a:solidFill>
                  <a:srgbClr val="000099"/>
                </a:solidFill>
              </a:rPr>
              <a:t>   </a:t>
            </a:r>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xmlns="" val="396901770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 xmlns:a16="http://schemas.microsoft.com/office/drawing/2014/main" id="{C0656FBA-39B0-AEF6-C923-339E5071BF64}"/>
              </a:ext>
            </a:extLst>
          </p:cNvPr>
          <p:cNvSpPr>
            <a:spLocks noGrp="1" noChangeArrowheads="1"/>
          </p:cNvSpPr>
          <p:nvPr>
            <p:ph type="ctrTitle"/>
          </p:nvPr>
        </p:nvSpPr>
        <p:spPr>
          <a:xfrm>
            <a:off x="685800" y="609600"/>
            <a:ext cx="7772400" cy="457200"/>
          </a:xfrm>
        </p:spPr>
        <p:txBody>
          <a:bodyPr anchor="ctr"/>
          <a:lstStyle/>
          <a:p>
            <a:r>
              <a:rPr lang="en-US" sz="3600" b="1" dirty="0">
                <a:solidFill>
                  <a:srgbClr val="FF0000"/>
                </a:solidFill>
              </a:rPr>
              <a:t>De-merits</a:t>
            </a:r>
            <a:endParaRPr lang="en-US" altLang="en-US" sz="3600" dirty="0">
              <a:solidFill>
                <a:srgbClr val="FF0000"/>
              </a:solidFill>
            </a:endParaRPr>
          </a:p>
        </p:txBody>
      </p:sp>
      <p:sp>
        <p:nvSpPr>
          <p:cNvPr id="9219" name="Rectangle 3">
            <a:extLst>
              <a:ext uri="{FF2B5EF4-FFF2-40B4-BE49-F238E27FC236}">
                <a16:creationId xmlns="" xmlns:a16="http://schemas.microsoft.com/office/drawing/2014/main" id="{6EAD5291-0040-A209-1071-23ECFDA61650}"/>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marL="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5pPr>
            <a:lvl6pPr marL="2286000" algn="l" defTabSz="914400" rtl="0" eaLnBrk="1" latinLnBrk="0" hangingPunct="1">
              <a:defRPr sz="1800" kern="1200">
                <a:solidFill>
                  <a:schemeClr val="tx1"/>
                </a:solidFill>
                <a:latin typeface="Arial" pitchFamily="34" charset="0"/>
                <a:ea typeface="+mn-ea"/>
                <a:cs typeface="+mn-cs"/>
              </a:defRPr>
            </a:lvl6pPr>
            <a:lvl7pPr marL="2743200" algn="l" defTabSz="914400" rtl="0" eaLnBrk="1" latinLnBrk="0" hangingPunct="1">
              <a:defRPr sz="1800" kern="1200">
                <a:solidFill>
                  <a:schemeClr val="tx1"/>
                </a:solidFill>
                <a:latin typeface="Arial" pitchFamily="34" charset="0"/>
                <a:ea typeface="+mn-ea"/>
                <a:cs typeface="+mn-cs"/>
              </a:defRPr>
            </a:lvl7pPr>
            <a:lvl8pPr marL="3200400" algn="l" defTabSz="914400" rtl="0" eaLnBrk="1" latinLnBrk="0" hangingPunct="1">
              <a:defRPr sz="1800" kern="1200">
                <a:solidFill>
                  <a:schemeClr val="tx1"/>
                </a:solidFill>
                <a:latin typeface="Arial" pitchFamily="34" charset="0"/>
                <a:ea typeface="+mn-ea"/>
                <a:cs typeface="+mn-cs"/>
              </a:defRPr>
            </a:lvl8pPr>
            <a:lvl9pPr marL="3657600" algn="l" defTabSz="914400" rtl="0" eaLnBrk="1" latinLnBrk="0" hangingPunct="1">
              <a:defRPr sz="1800" kern="1200">
                <a:solidFill>
                  <a:schemeClr val="tx1"/>
                </a:solidFill>
                <a:latin typeface="Arial" pitchFamily="34" charset="0"/>
                <a:ea typeface="+mn-ea"/>
                <a:cs typeface="+mn-cs"/>
              </a:defRPr>
            </a:lvl9pPr>
          </a:lstStyle>
          <a:p>
            <a:r>
              <a:rPr lang="en-US" altLang="en-US" sz="1200" b="1" dirty="0">
                <a:solidFill>
                  <a:srgbClr val="000099"/>
                </a:solidFill>
              </a:rPr>
              <a:t>Department of Computer Science &amp; Engineering</a:t>
            </a:r>
            <a:r>
              <a:rPr lang="en-US" altLang="en-US" sz="1400" dirty="0">
                <a:solidFill>
                  <a:srgbClr val="000099"/>
                </a:solidFill>
              </a:rPr>
              <a:t>                                                                                         </a:t>
            </a:r>
          </a:p>
          <a:p>
            <a:r>
              <a:rPr lang="en-US" altLang="en-US" sz="1400" dirty="0">
                <a:solidFill>
                  <a:srgbClr val="000099"/>
                </a:solidFill>
              </a:rPr>
              <a:t>   </a:t>
            </a:r>
            <a:r>
              <a:rPr lang="en-GB" altLang="en-US" sz="1400" dirty="0" err="1">
                <a:solidFill>
                  <a:srgbClr val="000099"/>
                </a:solidFill>
              </a:rPr>
              <a:t>Velammal</a:t>
            </a:r>
            <a:r>
              <a:rPr lang="en-GB" altLang="en-US" sz="1400" dirty="0">
                <a:solidFill>
                  <a:srgbClr val="000099"/>
                </a:solidFill>
              </a:rPr>
              <a:t> College of Engineering and Technology                                                                                   </a:t>
            </a:r>
            <a:endParaRPr lang="en-US" altLang="en-US" sz="1400" dirty="0">
              <a:solidFill>
                <a:srgbClr val="000099"/>
              </a:solidFill>
            </a:endParaRPr>
          </a:p>
        </p:txBody>
      </p:sp>
      <p:sp>
        <p:nvSpPr>
          <p:cNvPr id="9220" name="Rectangle 4">
            <a:extLst>
              <a:ext uri="{FF2B5EF4-FFF2-40B4-BE49-F238E27FC236}">
                <a16:creationId xmlns="" xmlns:a16="http://schemas.microsoft.com/office/drawing/2014/main" id="{B1186805-F435-4D93-23D4-613B084BEFCC}"/>
              </a:ext>
            </a:extLst>
          </p:cNvPr>
          <p:cNvSpPr>
            <a:spLocks noChangeArrowheads="1"/>
          </p:cNvSpPr>
          <p:nvPr/>
        </p:nvSpPr>
        <p:spPr bwMode="auto">
          <a:xfrm>
            <a:off x="762000" y="1600200"/>
            <a:ext cx="6934200"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en-US"/>
            </a:defPPr>
            <a:lvl1pPr marL="0" algn="ctr" defTabSz="914400" rtl="0" eaLnBrk="1" fontAlgn="base" latinLnBrk="0" hangingPunct="1">
              <a:spcBef>
                <a:spcPct val="20000"/>
              </a:spcBef>
              <a:spcAft>
                <a:spcPct val="0"/>
              </a:spcAft>
              <a:defRPr sz="3200" kern="1200">
                <a:solidFill>
                  <a:schemeClr val="tx1"/>
                </a:solidFill>
                <a:latin typeface="Arial" pitchFamily="34" charset="0"/>
                <a:ea typeface="+mn-ea"/>
                <a:cs typeface="+mn-cs"/>
              </a:defRPr>
            </a:lvl1pPr>
            <a:lvl2pPr marL="457200" algn="ctr" defTabSz="914400" rtl="0" eaLnBrk="1" fontAlgn="base" latinLnBrk="0" hangingPunct="1">
              <a:spcBef>
                <a:spcPct val="20000"/>
              </a:spcBef>
              <a:spcAft>
                <a:spcPct val="0"/>
              </a:spcAft>
              <a:defRPr sz="2800" kern="1200">
                <a:solidFill>
                  <a:schemeClr val="tx1"/>
                </a:solidFill>
                <a:latin typeface="Arial" pitchFamily="34" charset="0"/>
                <a:ea typeface="+mn-ea"/>
                <a:cs typeface="+mn-cs"/>
              </a:defRPr>
            </a:lvl2pPr>
            <a:lvl3pPr marL="914400" algn="ctr" defTabSz="914400" rtl="0" eaLnBrk="1" fontAlgn="base" latinLnBrk="0" hangingPunct="1">
              <a:spcBef>
                <a:spcPct val="20000"/>
              </a:spcBef>
              <a:spcAft>
                <a:spcPct val="0"/>
              </a:spcAft>
              <a:defRPr sz="2400" kern="1200">
                <a:solidFill>
                  <a:schemeClr val="tx1"/>
                </a:solidFill>
                <a:latin typeface="Arial" pitchFamily="34" charset="0"/>
                <a:ea typeface="+mn-ea"/>
                <a:cs typeface="+mn-cs"/>
              </a:defRPr>
            </a:lvl3pPr>
            <a:lvl4pPr marL="1371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4pPr>
            <a:lvl5pPr marL="18288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r>
              <a:rPr lang="en-US" altLang="en-US" sz="2400" b="1" dirty="0">
                <a:solidFill>
                  <a:srgbClr val="0000FF"/>
                </a:solidFill>
              </a:rPr>
              <a:t> </a:t>
            </a:r>
          </a:p>
          <a:p>
            <a:pPr algn="l">
              <a:buFont typeface="Wingdings" panose="05000000000000000000" pitchFamily="2" charset="2"/>
              <a:buChar char="Ø"/>
            </a:pPr>
            <a:r>
              <a:rPr lang="en-US" altLang="en-US" sz="2400" b="1" dirty="0" smtClean="0">
                <a:solidFill>
                  <a:srgbClr val="0000FF"/>
                </a:solidFill>
              </a:rPr>
              <a:t>T</a:t>
            </a:r>
            <a:r>
              <a:rPr lang="en-US" altLang="en-US" sz="2400" b="1" dirty="0" smtClean="0">
                <a:solidFill>
                  <a:srgbClr val="0000FF"/>
                </a:solidFill>
              </a:rPr>
              <a:t>he latest information about the containment zones </a:t>
            </a:r>
            <a:r>
              <a:rPr lang="en-US" altLang="en-US" sz="2400" b="1" dirty="0">
                <a:solidFill>
                  <a:srgbClr val="0000FF"/>
                </a:solidFill>
              </a:rPr>
              <a:t>are not updated </a:t>
            </a:r>
            <a:r>
              <a:rPr lang="en-US" altLang="en-US" sz="2400" b="1" dirty="0" smtClean="0">
                <a:solidFill>
                  <a:srgbClr val="0000FF"/>
                </a:solidFill>
              </a:rPr>
              <a:t>regularly in the above </a:t>
            </a:r>
            <a:r>
              <a:rPr lang="en-US" altLang="en-US" sz="2400" b="1" dirty="0" smtClean="0">
                <a:solidFill>
                  <a:srgbClr val="0000FF"/>
                </a:solidFill>
              </a:rPr>
              <a:t>mentioned applications.</a:t>
            </a:r>
          </a:p>
          <a:p>
            <a:pPr algn="l">
              <a:buFont typeface="Wingdings" panose="05000000000000000000" pitchFamily="2" charset="2"/>
              <a:buChar char="Ø"/>
            </a:pPr>
            <a:r>
              <a:rPr lang="en-US" altLang="en-US" sz="2400" b="1" dirty="0" smtClean="0">
                <a:solidFill>
                  <a:srgbClr val="0000FF"/>
                </a:solidFill>
              </a:rPr>
              <a:t>T</a:t>
            </a:r>
            <a:r>
              <a:rPr lang="en-US" altLang="en-US" sz="2400" b="1" dirty="0" smtClean="0">
                <a:solidFill>
                  <a:srgbClr val="0000FF"/>
                </a:solidFill>
              </a:rPr>
              <a:t>he </a:t>
            </a:r>
            <a:r>
              <a:rPr lang="en-US" altLang="en-US" sz="2400" b="1" dirty="0">
                <a:solidFill>
                  <a:srgbClr val="0000FF"/>
                </a:solidFill>
              </a:rPr>
              <a:t>containment zone are </a:t>
            </a:r>
            <a:r>
              <a:rPr lang="en-US" altLang="en-US" sz="2400" b="1" dirty="0" smtClean="0">
                <a:solidFill>
                  <a:srgbClr val="0000FF"/>
                </a:solidFill>
              </a:rPr>
              <a:t>limited according to the database available </a:t>
            </a:r>
            <a:r>
              <a:rPr lang="en-US" altLang="en-US" sz="2400" b="1" dirty="0">
                <a:solidFill>
                  <a:srgbClr val="0000FF"/>
                </a:solidFill>
              </a:rPr>
              <a:t>within </a:t>
            </a:r>
            <a:r>
              <a:rPr lang="en-US" altLang="en-US" sz="2400" b="1" dirty="0" smtClean="0">
                <a:solidFill>
                  <a:srgbClr val="0000FF"/>
                </a:solidFill>
              </a:rPr>
              <a:t>the particular region and </a:t>
            </a:r>
            <a:r>
              <a:rPr lang="en-US" altLang="en-US" sz="2400" b="1" dirty="0">
                <a:solidFill>
                  <a:srgbClr val="0000FF"/>
                </a:solidFill>
              </a:rPr>
              <a:t>not according to the </a:t>
            </a:r>
            <a:r>
              <a:rPr lang="en-US" altLang="en-US" sz="2400" b="1" dirty="0" smtClean="0">
                <a:solidFill>
                  <a:srgbClr val="0000FF"/>
                </a:solidFill>
              </a:rPr>
              <a:t>individual user’s </a:t>
            </a:r>
            <a:r>
              <a:rPr lang="en-US" altLang="en-US" sz="2400" b="1" dirty="0">
                <a:solidFill>
                  <a:srgbClr val="0000FF"/>
                </a:solidFill>
              </a:rPr>
              <a:t>location.</a:t>
            </a: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9221" name="Rectangle 5">
            <a:extLst>
              <a:ext uri="{FF2B5EF4-FFF2-40B4-BE49-F238E27FC236}">
                <a16:creationId xmlns="" xmlns:a16="http://schemas.microsoft.com/office/drawing/2014/main" id="{06A8D42C-6ED5-D7C4-5FD4-768934510F24}"/>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xmlns="" w="9525">
                <a:solidFill>
                  <a:srgbClr val="0099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marL="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5pPr>
            <a:lvl6pPr marL="2286000" algn="l" defTabSz="914400" rtl="0" eaLnBrk="1" latinLnBrk="0" hangingPunct="1">
              <a:defRPr sz="1800" kern="1200">
                <a:solidFill>
                  <a:schemeClr val="tx1"/>
                </a:solidFill>
                <a:latin typeface="Arial" pitchFamily="34" charset="0"/>
                <a:ea typeface="+mn-ea"/>
                <a:cs typeface="+mn-cs"/>
              </a:defRPr>
            </a:lvl6pPr>
            <a:lvl7pPr marL="2743200" algn="l" defTabSz="914400" rtl="0" eaLnBrk="1" latinLnBrk="0" hangingPunct="1">
              <a:defRPr sz="1800" kern="1200">
                <a:solidFill>
                  <a:schemeClr val="tx1"/>
                </a:solidFill>
                <a:latin typeface="Arial" pitchFamily="34" charset="0"/>
                <a:ea typeface="+mn-ea"/>
                <a:cs typeface="+mn-cs"/>
              </a:defRPr>
            </a:lvl7pPr>
            <a:lvl8pPr marL="3200400" algn="l" defTabSz="914400" rtl="0" eaLnBrk="1" latinLnBrk="0" hangingPunct="1">
              <a:defRPr sz="1800" kern="1200">
                <a:solidFill>
                  <a:schemeClr val="tx1"/>
                </a:solidFill>
                <a:latin typeface="Arial" pitchFamily="34" charset="0"/>
                <a:ea typeface="+mn-ea"/>
                <a:cs typeface="+mn-cs"/>
              </a:defRPr>
            </a:lvl8pPr>
            <a:lvl9pPr marL="3657600" algn="l" defTabSz="914400" rtl="0" eaLnBrk="1" latinLnBrk="0" hangingPunct="1">
              <a:defRPr sz="1800" kern="1200">
                <a:solidFill>
                  <a:schemeClr val="tx1"/>
                </a:solidFill>
                <a:latin typeface="Arial" pitchFamily="34" charset="0"/>
                <a:ea typeface="+mn-ea"/>
                <a:cs typeface="+mn-cs"/>
              </a:defRPr>
            </a:lvl9pPr>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a:extLst>
              <a:ext uri="{FF2B5EF4-FFF2-40B4-BE49-F238E27FC236}">
                <a16:creationId xmlns="" xmlns:a16="http://schemas.microsoft.com/office/drawing/2014/main" id="{D632D7FD-0250-B514-5171-7BE273263439}"/>
              </a:ext>
            </a:extLst>
          </p:cNvPr>
          <p:cNvSpPr>
            <a:spLocks noGrp="1" noChangeArrowheads="1"/>
          </p:cNvSpPr>
          <p:nvPr>
            <p:ph type="title"/>
          </p:nvPr>
        </p:nvSpPr>
        <p:spPr>
          <a:xfrm>
            <a:off x="457200" y="511771"/>
            <a:ext cx="8229600" cy="1143000"/>
          </a:xfrm>
          <a:noFill/>
        </p:spPr>
        <p:txBody>
          <a:bodyPr anchor="ctr"/>
          <a:lstStyle/>
          <a:p>
            <a:r>
              <a:rPr lang="en-US" altLang="en-US" sz="3200" b="1" dirty="0">
                <a:solidFill>
                  <a:srgbClr val="FF0000"/>
                </a:solidFill>
              </a:rPr>
              <a:t>Hardware &amp; Software Requirements</a:t>
            </a:r>
            <a:r>
              <a:rPr lang="en-US" altLang="en-US" sz="4400" b="1" dirty="0">
                <a:solidFill>
                  <a:srgbClr val="0000FF"/>
                </a:solidFill>
              </a:rPr>
              <a:t/>
            </a:r>
            <a:br>
              <a:rPr lang="en-US" altLang="en-US" sz="4400" b="1" dirty="0">
                <a:solidFill>
                  <a:srgbClr val="0000FF"/>
                </a:solidFill>
              </a:rPr>
            </a:br>
            <a:r>
              <a:rPr lang="en-US" altLang="en-US" sz="4400" dirty="0"/>
              <a:t>  </a:t>
            </a:r>
          </a:p>
        </p:txBody>
      </p:sp>
      <p:sp>
        <p:nvSpPr>
          <p:cNvPr id="2051" name="Rectangle 3">
            <a:extLst>
              <a:ext uri="{FF2B5EF4-FFF2-40B4-BE49-F238E27FC236}">
                <a16:creationId xmlns="" xmlns:a16="http://schemas.microsoft.com/office/drawing/2014/main" id="{BD1E0755-B478-DF69-BEF6-F5AA12B9B232}"/>
              </a:ext>
            </a:extLst>
          </p:cNvPr>
          <p:cNvSpPr>
            <a:spLocks noGrp="1" noChangeArrowheads="1"/>
          </p:cNvSpPr>
          <p:nvPr>
            <p:ph idx="1"/>
          </p:nvPr>
        </p:nvSpPr>
        <p:spPr>
          <a:xfrm>
            <a:off x="349188" y="1207293"/>
            <a:ext cx="8229600" cy="4525963"/>
          </a:xfrm>
        </p:spPr>
        <p:txBody>
          <a:bodyPr/>
          <a:lstStyle/>
          <a:p>
            <a:r>
              <a:rPr lang="en-IN" sz="1600" b="1" u="sng" dirty="0">
                <a:solidFill>
                  <a:srgbClr val="FF0000"/>
                </a:solidFill>
              </a:rPr>
              <a:t>Software Required </a:t>
            </a:r>
            <a:r>
              <a:rPr lang="en-IN" sz="1600" b="1" dirty="0">
                <a:solidFill>
                  <a:srgbClr val="FF0000"/>
                </a:solidFill>
              </a:rPr>
              <a:t>: </a:t>
            </a:r>
            <a:r>
              <a:rPr lang="en-IN" sz="1600" dirty="0">
                <a:solidFill>
                  <a:srgbClr val="0000FF"/>
                </a:solidFill>
              </a:rPr>
              <a:t>Python, Flask , Docker</a:t>
            </a:r>
          </a:p>
          <a:p>
            <a:r>
              <a:rPr lang="en-IN" sz="1600" b="1" u="sng" dirty="0">
                <a:solidFill>
                  <a:srgbClr val="FF0000"/>
                </a:solidFill>
              </a:rPr>
              <a:t>System Required </a:t>
            </a:r>
            <a:r>
              <a:rPr lang="en-IN" sz="1600" b="1" dirty="0">
                <a:solidFill>
                  <a:srgbClr val="FF0000"/>
                </a:solidFill>
              </a:rPr>
              <a:t>: </a:t>
            </a:r>
            <a:r>
              <a:rPr lang="en-IN" sz="1600" dirty="0">
                <a:solidFill>
                  <a:srgbClr val="0000FF"/>
                </a:solidFill>
              </a:rPr>
              <a:t>8GB RAM, Intel Core i3, OS-Windows/Linux/MAC, Laptop or Desktop</a:t>
            </a:r>
          </a:p>
        </p:txBody>
      </p:sp>
      <p:sp>
        <p:nvSpPr>
          <p:cNvPr id="2052" name="Rectangle 4">
            <a:extLst>
              <a:ext uri="{FF2B5EF4-FFF2-40B4-BE49-F238E27FC236}">
                <a16:creationId xmlns="" xmlns:a16="http://schemas.microsoft.com/office/drawing/2014/main" id="{59D4F73C-DD73-EF5D-BB22-99A3CCA28505}"/>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marL="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5pPr>
            <a:lvl6pPr marL="2286000" algn="l" defTabSz="914400" rtl="0" eaLnBrk="1" latinLnBrk="0" hangingPunct="1">
              <a:defRPr sz="1800" kern="1200">
                <a:solidFill>
                  <a:schemeClr val="tx1"/>
                </a:solidFill>
                <a:latin typeface="Arial" pitchFamily="34" charset="0"/>
                <a:ea typeface="+mn-ea"/>
                <a:cs typeface="+mn-cs"/>
              </a:defRPr>
            </a:lvl6pPr>
            <a:lvl7pPr marL="2743200" algn="l" defTabSz="914400" rtl="0" eaLnBrk="1" latinLnBrk="0" hangingPunct="1">
              <a:defRPr sz="1800" kern="1200">
                <a:solidFill>
                  <a:schemeClr val="tx1"/>
                </a:solidFill>
                <a:latin typeface="Arial" pitchFamily="34" charset="0"/>
                <a:ea typeface="+mn-ea"/>
                <a:cs typeface="+mn-cs"/>
              </a:defRPr>
            </a:lvl7pPr>
            <a:lvl8pPr marL="3200400" algn="l" defTabSz="914400" rtl="0" eaLnBrk="1" latinLnBrk="0" hangingPunct="1">
              <a:defRPr sz="1800" kern="1200">
                <a:solidFill>
                  <a:schemeClr val="tx1"/>
                </a:solidFill>
                <a:latin typeface="Arial" pitchFamily="34" charset="0"/>
                <a:ea typeface="+mn-ea"/>
                <a:cs typeface="+mn-cs"/>
              </a:defRPr>
            </a:lvl8pPr>
            <a:lvl9pPr marL="3657600" algn="l" defTabSz="914400" rtl="0" eaLnBrk="1" latinLnBrk="0" hangingPunct="1">
              <a:defRPr sz="1800" kern="1200">
                <a:solidFill>
                  <a:schemeClr val="tx1"/>
                </a:solidFill>
                <a:latin typeface="Arial" pitchFamily="34" charset="0"/>
                <a:ea typeface="+mn-ea"/>
                <a:cs typeface="+mn-cs"/>
              </a:defRPr>
            </a:lvl9pPr>
          </a:lstStyle>
          <a:p>
            <a:r>
              <a:rPr lang="en-US" altLang="en-US" sz="1200" dirty="0">
                <a:solidFill>
                  <a:srgbClr val="000099"/>
                </a:solidFill>
              </a:rPr>
              <a:t>Department of Computer Science &amp; Engineering                                                   	                                     	 </a:t>
            </a:r>
          </a:p>
          <a:p>
            <a:r>
              <a:rPr lang="en-GB" altLang="en-US" sz="1200" dirty="0" err="1">
                <a:solidFill>
                  <a:srgbClr val="000099"/>
                </a:solidFill>
              </a:rPr>
              <a:t>Velammal</a:t>
            </a:r>
            <a:r>
              <a:rPr lang="en-GB" altLang="en-US" sz="1200" dirty="0">
                <a:solidFill>
                  <a:srgbClr val="000099"/>
                </a:solidFill>
              </a:rPr>
              <a:t> College of Engineering and Technology </a:t>
            </a:r>
            <a:r>
              <a:rPr lang="en-US" altLang="en-US" sz="1200" dirty="0">
                <a:solidFill>
                  <a:srgbClr val="000099"/>
                </a:solidFill>
              </a:rPr>
              <a:t>                                                                   		 		    </a:t>
            </a:r>
          </a:p>
        </p:txBody>
      </p:sp>
      <p:sp>
        <p:nvSpPr>
          <p:cNvPr id="2053" name="Rectangle 5">
            <a:extLst>
              <a:ext uri="{FF2B5EF4-FFF2-40B4-BE49-F238E27FC236}">
                <a16:creationId xmlns="" xmlns:a16="http://schemas.microsoft.com/office/drawing/2014/main" id="{0FB40234-14F6-6558-1315-E0F1B22DE78F}"/>
              </a:ext>
            </a:extLst>
          </p:cNvPr>
          <p:cNvSpPr>
            <a:spLocks noChangeArrowheads="1"/>
          </p:cNvSpPr>
          <p:nvPr/>
        </p:nvSpPr>
        <p:spPr bwMode="auto">
          <a:xfrm>
            <a:off x="971600" y="1700808"/>
            <a:ext cx="6984776" cy="40324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en-US"/>
            </a:defPPr>
            <a:lvl1pPr marL="0" algn="ctr" defTabSz="914400" rtl="0" eaLnBrk="1" fontAlgn="base" latinLnBrk="0" hangingPunct="1">
              <a:spcBef>
                <a:spcPct val="20000"/>
              </a:spcBef>
              <a:spcAft>
                <a:spcPct val="0"/>
              </a:spcAft>
              <a:defRPr sz="3200" kern="1200">
                <a:solidFill>
                  <a:schemeClr val="tx1"/>
                </a:solidFill>
                <a:latin typeface="Arial" pitchFamily="34" charset="0"/>
                <a:ea typeface="+mn-ea"/>
                <a:cs typeface="+mn-cs"/>
              </a:defRPr>
            </a:lvl1pPr>
            <a:lvl2pPr marL="457200" algn="ctr" defTabSz="914400" rtl="0" eaLnBrk="1" fontAlgn="base" latinLnBrk="0" hangingPunct="1">
              <a:spcBef>
                <a:spcPct val="20000"/>
              </a:spcBef>
              <a:spcAft>
                <a:spcPct val="0"/>
              </a:spcAft>
              <a:defRPr sz="2800" kern="1200">
                <a:solidFill>
                  <a:schemeClr val="tx1"/>
                </a:solidFill>
                <a:latin typeface="Arial" pitchFamily="34" charset="0"/>
                <a:ea typeface="+mn-ea"/>
                <a:cs typeface="+mn-cs"/>
              </a:defRPr>
            </a:lvl2pPr>
            <a:lvl3pPr marL="914400" algn="ctr" defTabSz="914400" rtl="0" eaLnBrk="1" fontAlgn="base" latinLnBrk="0" hangingPunct="1">
              <a:spcBef>
                <a:spcPct val="20000"/>
              </a:spcBef>
              <a:spcAft>
                <a:spcPct val="0"/>
              </a:spcAft>
              <a:defRPr sz="2400" kern="1200">
                <a:solidFill>
                  <a:schemeClr val="tx1"/>
                </a:solidFill>
                <a:latin typeface="Arial" pitchFamily="34" charset="0"/>
                <a:ea typeface="+mn-ea"/>
                <a:cs typeface="+mn-cs"/>
              </a:defRPr>
            </a:lvl3pPr>
            <a:lvl4pPr marL="1371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4pPr>
            <a:lvl5pPr marL="18288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lnSpc>
                <a:spcPct val="80000"/>
              </a:lnSpc>
            </a:pPr>
            <a:endParaRPr lang="en-US" altLang="en-US" sz="2400" b="1" dirty="0">
              <a:solidFill>
                <a:srgbClr val="0000FF"/>
              </a:solidFill>
            </a:endParaRPr>
          </a:p>
          <a:p>
            <a:pPr algn="l">
              <a:lnSpc>
                <a:spcPct val="80000"/>
              </a:lnSpc>
            </a:pPr>
            <a:endParaRPr lang="en-US" altLang="en-US" b="1" dirty="0">
              <a:solidFill>
                <a:srgbClr val="0000FF"/>
              </a:solidFill>
            </a:endParaRPr>
          </a:p>
        </p:txBody>
      </p:sp>
      <p:sp>
        <p:nvSpPr>
          <p:cNvPr id="2055" name="Rectangle 7">
            <a:extLst>
              <a:ext uri="{FF2B5EF4-FFF2-40B4-BE49-F238E27FC236}">
                <a16:creationId xmlns="" xmlns:a16="http://schemas.microsoft.com/office/drawing/2014/main" id="{85B6B11C-6E37-C194-5C54-9EC1A13DC0A8}"/>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xmlns="" w="9525">
                <a:solidFill>
                  <a:srgbClr val="0099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marL="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5pPr>
            <a:lvl6pPr marL="2286000" algn="l" defTabSz="914400" rtl="0" eaLnBrk="1" latinLnBrk="0" hangingPunct="1">
              <a:defRPr sz="1800" kern="1200">
                <a:solidFill>
                  <a:schemeClr val="tx1"/>
                </a:solidFill>
                <a:latin typeface="Arial" pitchFamily="34" charset="0"/>
                <a:ea typeface="+mn-ea"/>
                <a:cs typeface="+mn-cs"/>
              </a:defRPr>
            </a:lvl6pPr>
            <a:lvl7pPr marL="2743200" algn="l" defTabSz="914400" rtl="0" eaLnBrk="1" latinLnBrk="0" hangingPunct="1">
              <a:defRPr sz="1800" kern="1200">
                <a:solidFill>
                  <a:schemeClr val="tx1"/>
                </a:solidFill>
                <a:latin typeface="Arial" pitchFamily="34" charset="0"/>
                <a:ea typeface="+mn-ea"/>
                <a:cs typeface="+mn-cs"/>
              </a:defRPr>
            </a:lvl7pPr>
            <a:lvl8pPr marL="3200400" algn="l" defTabSz="914400" rtl="0" eaLnBrk="1" latinLnBrk="0" hangingPunct="1">
              <a:defRPr sz="1800" kern="1200">
                <a:solidFill>
                  <a:schemeClr val="tx1"/>
                </a:solidFill>
                <a:latin typeface="Arial" pitchFamily="34" charset="0"/>
                <a:ea typeface="+mn-ea"/>
                <a:cs typeface="+mn-cs"/>
              </a:defRPr>
            </a:lvl8pPr>
            <a:lvl9pPr marL="3657600" algn="l" defTabSz="914400" rtl="0" eaLnBrk="1" latinLnBrk="0" hangingPunct="1">
              <a:defRPr sz="1800" kern="1200">
                <a:solidFill>
                  <a:schemeClr val="tx1"/>
                </a:solidFill>
                <a:latin typeface="Arial" pitchFamily="34" charset="0"/>
                <a:ea typeface="+mn-ea"/>
                <a:cs typeface="+mn-cs"/>
              </a:defRPr>
            </a:lvl9p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 xmlns:a16="http://schemas.microsoft.com/office/drawing/2014/main" id="{D1299D84-E605-2ADC-877D-ACBC395BDEC5}"/>
              </a:ext>
            </a:extLst>
          </p:cNvPr>
          <p:cNvSpPr>
            <a:spLocks noGrp="1" noChangeArrowheads="1"/>
          </p:cNvSpPr>
          <p:nvPr>
            <p:ph type="ctrTitle"/>
          </p:nvPr>
        </p:nvSpPr>
        <p:spPr>
          <a:xfrm>
            <a:off x="685800" y="876300"/>
            <a:ext cx="7772400" cy="457200"/>
          </a:xfrm>
        </p:spPr>
        <p:txBody>
          <a:bodyPr anchor="ctr"/>
          <a:lstStyle/>
          <a:p>
            <a:r>
              <a:rPr lang="en-US" altLang="en-US" sz="3600" b="1" dirty="0">
                <a:solidFill>
                  <a:srgbClr val="FF0000"/>
                </a:solidFill>
              </a:rPr>
              <a:t>Objective</a:t>
            </a:r>
            <a:r>
              <a:rPr lang="en-US" altLang="en-US" sz="3600" b="1" dirty="0">
                <a:solidFill>
                  <a:srgbClr val="0000FF"/>
                </a:solidFill>
              </a:rPr>
              <a:t/>
            </a:r>
            <a:br>
              <a:rPr lang="en-US" altLang="en-US" sz="3600" b="1" dirty="0">
                <a:solidFill>
                  <a:srgbClr val="0000FF"/>
                </a:solidFill>
              </a:rPr>
            </a:br>
            <a:endParaRPr lang="en-US" altLang="en-US" sz="3600" dirty="0"/>
          </a:p>
        </p:txBody>
      </p:sp>
      <p:sp>
        <p:nvSpPr>
          <p:cNvPr id="24580" name="Rectangle 4">
            <a:extLst>
              <a:ext uri="{FF2B5EF4-FFF2-40B4-BE49-F238E27FC236}">
                <a16:creationId xmlns="" xmlns:a16="http://schemas.microsoft.com/office/drawing/2014/main" id="{0A1296D6-9D75-4E47-FE58-A0C018A88964}"/>
              </a:ext>
            </a:extLst>
          </p:cNvPr>
          <p:cNvSpPr>
            <a:spLocks noChangeArrowheads="1"/>
          </p:cNvSpPr>
          <p:nvPr/>
        </p:nvSpPr>
        <p:spPr bwMode="auto">
          <a:xfrm>
            <a:off x="381000" y="332656"/>
            <a:ext cx="8382000" cy="53061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342900" indent="-342900" algn="l">
              <a:buFont typeface="Wingdings" panose="05000000000000000000" pitchFamily="2" charset="2"/>
              <a:buChar char="Ø"/>
            </a:pPr>
            <a:endParaRPr lang="en-US" sz="2000" dirty="0"/>
          </a:p>
          <a:p>
            <a:pPr algn="l"/>
            <a:endParaRPr lang="en-US" sz="2000" dirty="0"/>
          </a:p>
          <a:p>
            <a:pPr marL="342900" indent="-342900" algn="l">
              <a:buFont typeface="Wingdings" panose="05000000000000000000" pitchFamily="2" charset="2"/>
              <a:buChar char="Ø"/>
            </a:pPr>
            <a:endParaRPr lang="en-US" sz="2000" dirty="0"/>
          </a:p>
          <a:p>
            <a:pPr marL="342900" indent="-342900" algn="l">
              <a:buFont typeface="Wingdings" panose="05000000000000000000" pitchFamily="2" charset="2"/>
              <a:buChar char="Ø"/>
            </a:pPr>
            <a:r>
              <a:rPr lang="en-US" sz="2000" dirty="0" smtClean="0">
                <a:solidFill>
                  <a:srgbClr val="0000FF"/>
                </a:solidFill>
              </a:rPr>
              <a:t>T</a:t>
            </a:r>
            <a:r>
              <a:rPr lang="en-US" sz="2000" dirty="0" smtClean="0">
                <a:solidFill>
                  <a:srgbClr val="0000FF"/>
                </a:solidFill>
              </a:rPr>
              <a:t>o </a:t>
            </a:r>
            <a:r>
              <a:rPr lang="en-US" sz="2000" dirty="0">
                <a:solidFill>
                  <a:srgbClr val="0000FF"/>
                </a:solidFill>
              </a:rPr>
              <a:t>provide information about containment zones </a:t>
            </a:r>
            <a:r>
              <a:rPr lang="en-US" sz="2000" dirty="0" smtClean="0">
                <a:solidFill>
                  <a:srgbClr val="0000FF"/>
                </a:solidFill>
              </a:rPr>
              <a:t>through continuous </a:t>
            </a:r>
            <a:r>
              <a:rPr lang="en-US" sz="2000" dirty="0" err="1" smtClean="0">
                <a:solidFill>
                  <a:srgbClr val="0000FF"/>
                </a:solidFill>
              </a:rPr>
              <a:t>updation</a:t>
            </a:r>
            <a:r>
              <a:rPr lang="en-US" sz="2000" dirty="0" smtClean="0">
                <a:solidFill>
                  <a:srgbClr val="0000FF"/>
                </a:solidFill>
              </a:rPr>
              <a:t> of </a:t>
            </a:r>
            <a:r>
              <a:rPr lang="en-US" sz="2000" dirty="0" err="1" smtClean="0">
                <a:solidFill>
                  <a:srgbClr val="0000FF"/>
                </a:solidFill>
              </a:rPr>
              <a:t>covid</a:t>
            </a:r>
            <a:r>
              <a:rPr lang="en-US" sz="2000" dirty="0" smtClean="0">
                <a:solidFill>
                  <a:srgbClr val="0000FF"/>
                </a:solidFill>
              </a:rPr>
              <a:t> cases of each and every individual in a particular region.</a:t>
            </a:r>
            <a:r>
              <a:rPr lang="en-US" sz="2000" dirty="0">
                <a:solidFill>
                  <a:srgbClr val="0000FF"/>
                </a:solidFill>
              </a:rPr>
              <a:t>  </a:t>
            </a:r>
            <a:endParaRPr lang="en-US" sz="2000" dirty="0" smtClean="0">
              <a:solidFill>
                <a:srgbClr val="0000FF"/>
              </a:solidFill>
            </a:endParaRPr>
          </a:p>
          <a:p>
            <a:pPr marL="342900" indent="-342900" algn="l">
              <a:buFont typeface="Wingdings" panose="05000000000000000000" pitchFamily="2" charset="2"/>
              <a:buChar char="Ø"/>
            </a:pPr>
            <a:r>
              <a:rPr lang="en-US" sz="2000" dirty="0" smtClean="0">
                <a:solidFill>
                  <a:srgbClr val="0000FF"/>
                </a:solidFill>
              </a:rPr>
              <a:t>Key </a:t>
            </a:r>
            <a:r>
              <a:rPr lang="en-US" sz="2000" dirty="0">
                <a:solidFill>
                  <a:srgbClr val="0000FF"/>
                </a:solidFill>
              </a:rPr>
              <a:t>benefits of the application are monitoring people's activity and alerting them </a:t>
            </a:r>
            <a:r>
              <a:rPr lang="en-US" sz="2000" dirty="0" smtClean="0">
                <a:solidFill>
                  <a:srgbClr val="0000FF"/>
                </a:solidFill>
              </a:rPr>
              <a:t>for </a:t>
            </a:r>
            <a:r>
              <a:rPr lang="en-US" sz="2000" dirty="0">
                <a:solidFill>
                  <a:srgbClr val="0000FF"/>
                </a:solidFill>
              </a:rPr>
              <a:t>their safety </a:t>
            </a:r>
            <a:r>
              <a:rPr lang="en-US" sz="2000" dirty="0" smtClean="0">
                <a:solidFill>
                  <a:srgbClr val="0000FF"/>
                </a:solidFill>
              </a:rPr>
              <a:t>movements according to the current location.</a:t>
            </a:r>
            <a:r>
              <a:rPr lang="en-US" sz="2000" dirty="0"/>
              <a:t/>
            </a:r>
            <a:br>
              <a:rPr lang="en-US" sz="2000" dirty="0"/>
            </a:br>
            <a:endParaRPr lang="en-US" sz="2000" b="1" dirty="0">
              <a:solidFill>
                <a:srgbClr val="0000FF"/>
              </a:solidFill>
            </a:endParaRPr>
          </a:p>
          <a:p>
            <a:pPr algn="l"/>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xmlns="" w="9525">
                <a:solidFill>
                  <a:srgbClr val="0099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2" name="Rectangle 3">
            <a:extLst>
              <a:ext uri="{FF2B5EF4-FFF2-40B4-BE49-F238E27FC236}">
                <a16:creationId xmlns="" xmlns:a16="http://schemas.microsoft.com/office/drawing/2014/main"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sz="1200" b="1" dirty="0">
                <a:solidFill>
                  <a:srgbClr val="000099"/>
                </a:solidFill>
              </a:rPr>
              <a:t>Department of Computer Science &amp; Engineering</a:t>
            </a:r>
            <a:r>
              <a:rPr lang="en-US" altLang="en-US" sz="1400" dirty="0">
                <a:solidFill>
                  <a:srgbClr val="000099"/>
                </a:solidFill>
              </a:rPr>
              <a:t>                                                                                          </a:t>
            </a:r>
          </a:p>
          <a:p>
            <a:r>
              <a:rPr lang="en-US" altLang="en-US" sz="1400" dirty="0">
                <a:solidFill>
                  <a:srgbClr val="000099"/>
                </a:solidFill>
              </a:rPr>
              <a:t>   </a:t>
            </a:r>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pic>
        <p:nvPicPr>
          <p:cNvPr id="4" name="Picture 3">
            <a:extLst>
              <a:ext uri="{FF2B5EF4-FFF2-40B4-BE49-F238E27FC236}">
                <a16:creationId xmlns="" xmlns:a16="http://schemas.microsoft.com/office/drawing/2014/main" id="{6B23AC7B-F9D9-B264-B298-416690B0181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27584" y="3356992"/>
            <a:ext cx="2880320" cy="2160240"/>
          </a:xfrm>
          <a:prstGeom prst="rect">
            <a:avLst/>
          </a:prstGeom>
        </p:spPr>
      </p:pic>
      <p:pic>
        <p:nvPicPr>
          <p:cNvPr id="8" name="Picture 7">
            <a:extLst>
              <a:ext uri="{FF2B5EF4-FFF2-40B4-BE49-F238E27FC236}">
                <a16:creationId xmlns="" xmlns:a16="http://schemas.microsoft.com/office/drawing/2014/main" id="{F036C2EC-08E8-B490-166D-A592B208B26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88822" y="3296208"/>
            <a:ext cx="3492316" cy="2221024"/>
          </a:xfrm>
          <a:prstGeom prst="rect">
            <a:avLst/>
          </a:prstGeom>
        </p:spPr>
      </p:pic>
    </p:spTree>
    <p:extLst>
      <p:ext uri="{BB962C8B-B14F-4D97-AF65-F5344CB8AC3E}">
        <p14:creationId xmlns:p14="http://schemas.microsoft.com/office/powerpoint/2010/main" xmlns="" val="267764816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a:extLst>
              <a:ext uri="{FF2B5EF4-FFF2-40B4-BE49-F238E27FC236}">
                <a16:creationId xmlns="" xmlns:a16="http://schemas.microsoft.com/office/drawing/2014/main" id="{8380EB24-A1C0-18AB-F5D6-FA8415C88AD0}"/>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xmlns="" w="9525">
                <a:solidFill>
                  <a:srgbClr val="0099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marL="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5pPr>
            <a:lvl6pPr marL="2286000" algn="l" defTabSz="914400" rtl="0" eaLnBrk="1" latinLnBrk="0" hangingPunct="1">
              <a:defRPr sz="1800" kern="1200">
                <a:solidFill>
                  <a:schemeClr val="tx1"/>
                </a:solidFill>
                <a:latin typeface="Arial" pitchFamily="34" charset="0"/>
                <a:ea typeface="+mn-ea"/>
                <a:cs typeface="+mn-cs"/>
              </a:defRPr>
            </a:lvl6pPr>
            <a:lvl7pPr marL="2743200" algn="l" defTabSz="914400" rtl="0" eaLnBrk="1" latinLnBrk="0" hangingPunct="1">
              <a:defRPr sz="1800" kern="1200">
                <a:solidFill>
                  <a:schemeClr val="tx1"/>
                </a:solidFill>
                <a:latin typeface="Arial" pitchFamily="34" charset="0"/>
                <a:ea typeface="+mn-ea"/>
                <a:cs typeface="+mn-cs"/>
              </a:defRPr>
            </a:lvl7pPr>
            <a:lvl8pPr marL="3200400" algn="l" defTabSz="914400" rtl="0" eaLnBrk="1" latinLnBrk="0" hangingPunct="1">
              <a:defRPr sz="1800" kern="1200">
                <a:solidFill>
                  <a:schemeClr val="tx1"/>
                </a:solidFill>
                <a:latin typeface="Arial" pitchFamily="34" charset="0"/>
                <a:ea typeface="+mn-ea"/>
                <a:cs typeface="+mn-cs"/>
              </a:defRPr>
            </a:lvl8pPr>
            <a:lvl9pPr marL="3657600" algn="l" defTabSz="914400" rtl="0" eaLnBrk="1" latinLnBrk="0" hangingPunct="1">
              <a:defRPr sz="1800" kern="1200">
                <a:solidFill>
                  <a:schemeClr val="tx1"/>
                </a:solidFill>
                <a:latin typeface="Arial" pitchFamily="34" charset="0"/>
                <a:ea typeface="+mn-ea"/>
                <a:cs typeface="+mn-cs"/>
              </a:defRPr>
            </a:lvl9pPr>
          </a:lstStyle>
          <a:p>
            <a:endParaRPr lang="en-US"/>
          </a:p>
        </p:txBody>
      </p:sp>
      <p:sp>
        <p:nvSpPr>
          <p:cNvPr id="22534" name="Rectangle 6">
            <a:extLst>
              <a:ext uri="{FF2B5EF4-FFF2-40B4-BE49-F238E27FC236}">
                <a16:creationId xmlns="" xmlns:a16="http://schemas.microsoft.com/office/drawing/2014/main" id="{8211B6FE-7656-A2A9-1982-FCFD3C08BF8F}"/>
              </a:ext>
            </a:extLst>
          </p:cNvPr>
          <p:cNvSpPr>
            <a:spLocks noGrp="1" noChangeArrowheads="1"/>
          </p:cNvSpPr>
          <p:nvPr>
            <p:ph type="ctrTitle"/>
          </p:nvPr>
        </p:nvSpPr>
        <p:spPr>
          <a:xfrm>
            <a:off x="685800" y="2130425"/>
            <a:ext cx="7772400" cy="1470025"/>
          </a:xfrm>
        </p:spPr>
        <p:txBody>
          <a:bodyPr anchor="ctr"/>
          <a:lstStyle/>
          <a:p>
            <a:r>
              <a:rPr lang="en-US" altLang="en-US" sz="3600" b="1">
                <a:solidFill>
                  <a:srgbClr val="FF0000"/>
                </a:solidFill>
              </a:rPr>
              <a:t>Thank You!</a:t>
            </a:r>
          </a:p>
        </p:txBody>
      </p:sp>
      <p:sp>
        <p:nvSpPr>
          <p:cNvPr id="2" name="Rectangle 3">
            <a:extLst>
              <a:ext uri="{FF2B5EF4-FFF2-40B4-BE49-F238E27FC236}">
                <a16:creationId xmlns="" xmlns:a16="http://schemas.microsoft.com/office/drawing/2014/main" id="{B05CE7AD-F896-2C43-96F2-867B77D9E86D}"/>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marL="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Arial" pitchFamily="34" charset="0"/>
                <a:ea typeface="+mn-ea"/>
                <a:cs typeface="+mn-cs"/>
              </a:defRPr>
            </a:lvl5pPr>
            <a:lvl6pPr marL="2286000" algn="l" defTabSz="914400" rtl="0" eaLnBrk="1" latinLnBrk="0" hangingPunct="1">
              <a:defRPr sz="1800" kern="1200">
                <a:solidFill>
                  <a:schemeClr val="tx1"/>
                </a:solidFill>
                <a:latin typeface="Arial" pitchFamily="34" charset="0"/>
                <a:ea typeface="+mn-ea"/>
                <a:cs typeface="+mn-cs"/>
              </a:defRPr>
            </a:lvl6pPr>
            <a:lvl7pPr marL="2743200" algn="l" defTabSz="914400" rtl="0" eaLnBrk="1" latinLnBrk="0" hangingPunct="1">
              <a:defRPr sz="1800" kern="1200">
                <a:solidFill>
                  <a:schemeClr val="tx1"/>
                </a:solidFill>
                <a:latin typeface="Arial" pitchFamily="34" charset="0"/>
                <a:ea typeface="+mn-ea"/>
                <a:cs typeface="+mn-cs"/>
              </a:defRPr>
            </a:lvl7pPr>
            <a:lvl8pPr marL="3200400" algn="l" defTabSz="914400" rtl="0" eaLnBrk="1" latinLnBrk="0" hangingPunct="1">
              <a:defRPr sz="1800" kern="1200">
                <a:solidFill>
                  <a:schemeClr val="tx1"/>
                </a:solidFill>
                <a:latin typeface="Arial" pitchFamily="34" charset="0"/>
                <a:ea typeface="+mn-ea"/>
                <a:cs typeface="+mn-cs"/>
              </a:defRPr>
            </a:lvl8pPr>
            <a:lvl9pPr marL="3657600" algn="l" defTabSz="914400" rtl="0" eaLnBrk="1" latinLnBrk="0" hangingPunct="1">
              <a:defRPr sz="1800" kern="1200">
                <a:solidFill>
                  <a:schemeClr val="tx1"/>
                </a:solidFill>
                <a:latin typeface="Arial" pitchFamily="34" charset="0"/>
                <a:ea typeface="+mn-ea"/>
                <a:cs typeface="+mn-cs"/>
              </a:defRPr>
            </a:lvl9pPr>
          </a:lstStyle>
          <a:p>
            <a:r>
              <a:rPr lang="en-US" altLang="en-US" sz="1200" b="1" dirty="0">
                <a:solidFill>
                  <a:srgbClr val="000099"/>
                </a:solidFill>
              </a:rPr>
              <a:t>Department of Computer Science &amp; Engineering</a:t>
            </a:r>
            <a:endParaRPr lang="en-US" altLang="en-US" sz="1400" dirty="0">
              <a:solidFill>
                <a:srgbClr val="000099"/>
              </a:solidFill>
            </a:endParaRPr>
          </a:p>
          <a:p>
            <a:r>
              <a:rPr lang="en-US" altLang="en-US" sz="1400" dirty="0">
                <a:solidFill>
                  <a:srgbClr val="000099"/>
                </a:solidFill>
              </a:rPr>
              <a:t>   </a:t>
            </a:r>
            <a:r>
              <a:rPr lang="en-GB" altLang="en-US" sz="1400" dirty="0" err="1">
                <a:solidFill>
                  <a:srgbClr val="000099"/>
                </a:solidFill>
              </a:rPr>
              <a:t>Velammal</a:t>
            </a:r>
            <a:r>
              <a:rPr lang="en-GB" altLang="en-US" sz="1400" dirty="0">
                <a:solidFill>
                  <a:srgbClr val="000099"/>
                </a:solidFill>
              </a:rPr>
              <a:t> College of Engineering and Technology                                                                          </a:t>
            </a:r>
            <a:endParaRPr lang="en-US" altLang="en-US" sz="1400" dirty="0">
              <a:solidFill>
                <a:srgbClr val="000099"/>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 xmlns:a16="http://schemas.microsoft.com/office/drawing/2014/main" id="{C0656FBA-39B0-AEF6-C923-339E5071BF64}"/>
              </a:ext>
            </a:extLst>
          </p:cNvPr>
          <p:cNvSpPr>
            <a:spLocks noGrp="1" noChangeArrowheads="1"/>
          </p:cNvSpPr>
          <p:nvPr>
            <p:ph type="ctrTitle"/>
          </p:nvPr>
        </p:nvSpPr>
        <p:spPr>
          <a:xfrm>
            <a:off x="685800" y="609600"/>
            <a:ext cx="7772400" cy="457200"/>
          </a:xfrm>
        </p:spPr>
        <p:txBody>
          <a:bodyPr anchor="ctr"/>
          <a:lstStyle/>
          <a:p>
            <a:r>
              <a:rPr lang="en-US" altLang="en-US" sz="3600" b="1">
                <a:solidFill>
                  <a:srgbClr val="FF0000"/>
                </a:solidFill>
              </a:rPr>
              <a:t>Contents </a:t>
            </a:r>
            <a:endParaRPr lang="en-US" altLang="en-US" sz="4000"/>
          </a:p>
        </p:txBody>
      </p:sp>
      <p:sp>
        <p:nvSpPr>
          <p:cNvPr id="9219" name="Rectangle 3">
            <a:extLst>
              <a:ext uri="{FF2B5EF4-FFF2-40B4-BE49-F238E27FC236}">
                <a16:creationId xmlns="" xmlns:a16="http://schemas.microsoft.com/office/drawing/2014/main" id="{6EAD5291-0040-A209-1071-23ECFDA61650}"/>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sz="1200" b="1" dirty="0">
                <a:solidFill>
                  <a:srgbClr val="000099"/>
                </a:solidFill>
              </a:rPr>
              <a:t>Department of Computer Science &amp; Engineering</a:t>
            </a:r>
            <a:r>
              <a:rPr lang="en-US" altLang="en-US" sz="1200" dirty="0">
                <a:solidFill>
                  <a:srgbClr val="000099"/>
                </a:solidFill>
              </a:rPr>
              <a:t>                                                                                                  </a:t>
            </a:r>
            <a:endParaRPr lang="en-US" altLang="en-US" sz="1400" dirty="0">
              <a:solidFill>
                <a:srgbClr val="000099"/>
              </a:solidFill>
            </a:endParaRPr>
          </a:p>
          <a:p>
            <a:r>
              <a:rPr lang="en-US" altLang="en-US" sz="1400" dirty="0">
                <a:solidFill>
                  <a:srgbClr val="000099"/>
                </a:solidFill>
              </a:rPr>
              <a:t>   </a:t>
            </a:r>
            <a:r>
              <a:rPr lang="en-GB" altLang="en-US" sz="1400" dirty="0" err="1">
                <a:solidFill>
                  <a:srgbClr val="000099"/>
                </a:solidFill>
              </a:rPr>
              <a:t>Velammal</a:t>
            </a:r>
            <a:r>
              <a:rPr lang="en-GB" altLang="en-US" sz="1400" dirty="0">
                <a:solidFill>
                  <a:srgbClr val="000099"/>
                </a:solidFill>
              </a:rPr>
              <a:t> College of Engineering and Technology</a:t>
            </a:r>
            <a:endParaRPr lang="en-US" altLang="en-US" sz="1400" dirty="0">
              <a:solidFill>
                <a:srgbClr val="000099"/>
              </a:solidFill>
            </a:endParaRPr>
          </a:p>
        </p:txBody>
      </p:sp>
      <p:sp>
        <p:nvSpPr>
          <p:cNvPr id="9220" name="Rectangle 4">
            <a:extLst>
              <a:ext uri="{FF2B5EF4-FFF2-40B4-BE49-F238E27FC236}">
                <a16:creationId xmlns="" xmlns:a16="http://schemas.microsoft.com/office/drawing/2014/main" id="{B1186805-F435-4D93-23D4-613B084BEFCC}"/>
              </a:ext>
            </a:extLst>
          </p:cNvPr>
          <p:cNvSpPr>
            <a:spLocks noChangeArrowheads="1"/>
          </p:cNvSpPr>
          <p:nvPr/>
        </p:nvSpPr>
        <p:spPr bwMode="auto">
          <a:xfrm>
            <a:off x="762000" y="1600200"/>
            <a:ext cx="6934200"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buFont typeface="Wingdings" panose="05000000000000000000" pitchFamily="2" charset="2"/>
              <a:buChar char="Ø"/>
            </a:pPr>
            <a:r>
              <a:rPr lang="en-US" altLang="en-US" sz="2000" b="1" dirty="0">
                <a:solidFill>
                  <a:srgbClr val="0000FF"/>
                </a:solidFill>
              </a:rPr>
              <a:t>Problem definition</a:t>
            </a:r>
          </a:p>
          <a:p>
            <a:pPr algn="l">
              <a:buFont typeface="Wingdings" panose="05000000000000000000" pitchFamily="2" charset="2"/>
              <a:buChar char="Ø"/>
            </a:pPr>
            <a:r>
              <a:rPr lang="en-US" altLang="en-US" sz="2000" b="1" dirty="0">
                <a:solidFill>
                  <a:srgbClr val="0000FF"/>
                </a:solidFill>
              </a:rPr>
              <a:t>Survey Papers</a:t>
            </a:r>
          </a:p>
          <a:p>
            <a:pPr algn="l">
              <a:buFont typeface="Wingdings" panose="05000000000000000000" pitchFamily="2" charset="2"/>
              <a:buChar char="Ø"/>
            </a:pPr>
            <a:r>
              <a:rPr lang="en-US" altLang="en-US" sz="2000" b="1" dirty="0">
                <a:solidFill>
                  <a:srgbClr val="0000FF"/>
                </a:solidFill>
              </a:rPr>
              <a:t>Existing Application</a:t>
            </a:r>
          </a:p>
          <a:p>
            <a:pPr algn="l">
              <a:buFont typeface="Wingdings" panose="05000000000000000000" pitchFamily="2" charset="2"/>
              <a:buChar char="Ø"/>
            </a:pPr>
            <a:r>
              <a:rPr lang="en-US" altLang="en-US" sz="2000" b="1" dirty="0">
                <a:solidFill>
                  <a:srgbClr val="0000FF"/>
                </a:solidFill>
              </a:rPr>
              <a:t>Hardware &amp; Software Requirements</a:t>
            </a:r>
          </a:p>
          <a:p>
            <a:pPr algn="l">
              <a:buFont typeface="Wingdings" panose="05000000000000000000" pitchFamily="2" charset="2"/>
              <a:buChar char="Ø"/>
            </a:pPr>
            <a:r>
              <a:rPr lang="en-US" altLang="en-US" sz="2000" b="1" dirty="0">
                <a:solidFill>
                  <a:srgbClr val="0000FF"/>
                </a:solidFill>
              </a:rPr>
              <a:t>Objective</a:t>
            </a:r>
          </a:p>
          <a:p>
            <a:pPr algn="l">
              <a:buClr>
                <a:srgbClr val="0099FF"/>
              </a:buClr>
              <a:buFont typeface="Wingdings" panose="05000000000000000000" pitchFamily="2" charset="2"/>
              <a:buNone/>
            </a:pPr>
            <a:endParaRPr lang="en-US" altLang="en-US" dirty="0"/>
          </a:p>
        </p:txBody>
      </p:sp>
      <p:sp>
        <p:nvSpPr>
          <p:cNvPr id="9221" name="Rectangle 5">
            <a:extLst>
              <a:ext uri="{FF2B5EF4-FFF2-40B4-BE49-F238E27FC236}">
                <a16:creationId xmlns="" xmlns:a16="http://schemas.microsoft.com/office/drawing/2014/main" id="{06A8D42C-6ED5-D7C4-5FD4-768934510F24}"/>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xmlns="" w="9525">
                <a:solidFill>
                  <a:srgbClr val="0099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 xmlns:a16="http://schemas.microsoft.com/office/drawing/2014/main" id="{D1299D84-E605-2ADC-877D-ACBC395BDEC5}"/>
              </a:ext>
            </a:extLst>
          </p:cNvPr>
          <p:cNvSpPr>
            <a:spLocks noGrp="1" noChangeArrowheads="1"/>
          </p:cNvSpPr>
          <p:nvPr>
            <p:ph type="ctrTitle"/>
          </p:nvPr>
        </p:nvSpPr>
        <p:spPr>
          <a:xfrm>
            <a:off x="685800" y="876300"/>
            <a:ext cx="7772400" cy="457200"/>
          </a:xfrm>
        </p:spPr>
        <p:txBody>
          <a:bodyPr anchor="ctr"/>
          <a:lstStyle/>
          <a:p>
            <a:r>
              <a:rPr lang="en-US" altLang="en-US" sz="3600" b="1" dirty="0">
                <a:solidFill>
                  <a:srgbClr val="FF0000"/>
                </a:solidFill>
              </a:rPr>
              <a:t>Problem</a:t>
            </a:r>
            <a:r>
              <a:rPr lang="en-US" altLang="en-US" sz="3600" b="1" dirty="0">
                <a:solidFill>
                  <a:srgbClr val="0000FF"/>
                </a:solidFill>
              </a:rPr>
              <a:t> </a:t>
            </a:r>
            <a:r>
              <a:rPr lang="en-US" altLang="en-US" sz="3600" b="1" dirty="0">
                <a:solidFill>
                  <a:srgbClr val="FF0000"/>
                </a:solidFill>
              </a:rPr>
              <a:t>definition</a:t>
            </a:r>
            <a:r>
              <a:rPr lang="en-US" altLang="en-US" sz="3600" b="1" dirty="0">
                <a:solidFill>
                  <a:srgbClr val="0000FF"/>
                </a:solidFill>
              </a:rPr>
              <a:t/>
            </a:r>
            <a:br>
              <a:rPr lang="en-US" altLang="en-US" sz="3600" b="1" dirty="0">
                <a:solidFill>
                  <a:srgbClr val="0000FF"/>
                </a:solidFill>
              </a:rPr>
            </a:br>
            <a:endParaRPr lang="en-US" altLang="en-US" sz="3600" dirty="0"/>
          </a:p>
        </p:txBody>
      </p:sp>
      <p:sp>
        <p:nvSpPr>
          <p:cNvPr id="24580" name="Rectangle 4">
            <a:extLst>
              <a:ext uri="{FF2B5EF4-FFF2-40B4-BE49-F238E27FC236}">
                <a16:creationId xmlns="" xmlns:a16="http://schemas.microsoft.com/office/drawing/2014/main" id="{0A1296D6-9D75-4E47-FE58-A0C018A88964}"/>
              </a:ext>
            </a:extLst>
          </p:cNvPr>
          <p:cNvSpPr>
            <a:spLocks noChangeArrowheads="1"/>
          </p:cNvSpPr>
          <p:nvPr/>
        </p:nvSpPr>
        <p:spPr bwMode="auto">
          <a:xfrm>
            <a:off x="398584" y="980728"/>
            <a:ext cx="8364415" cy="26642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endParaRPr lang="en-US" sz="2000" dirty="0"/>
          </a:p>
          <a:p>
            <a:pPr marL="342900" indent="-342900" algn="l">
              <a:buFont typeface="Wingdings" panose="05000000000000000000" pitchFamily="2" charset="2"/>
              <a:buChar char="Ø"/>
            </a:pPr>
            <a:r>
              <a:rPr lang="en-US" sz="2000" dirty="0">
                <a:solidFill>
                  <a:srgbClr val="0000FF"/>
                </a:solidFill>
              </a:rPr>
              <a:t>The project aims at building an application that provides information about the containment zones of a particular region by continuously monitoring an individual's location. </a:t>
            </a:r>
          </a:p>
          <a:p>
            <a:pPr marL="342900" indent="-342900" algn="l">
              <a:buFont typeface="Wingdings" panose="05000000000000000000" pitchFamily="2" charset="2"/>
              <a:buChar char="Ø"/>
            </a:pPr>
            <a:r>
              <a:rPr lang="en-US" sz="2000" dirty="0">
                <a:solidFill>
                  <a:srgbClr val="0000FF"/>
                </a:solidFill>
              </a:rPr>
              <a:t>Location of the individual must be stored in the Database. </a:t>
            </a:r>
          </a:p>
          <a:p>
            <a:pPr marL="342900" indent="-342900" algn="l">
              <a:buFont typeface="Wingdings" panose="05000000000000000000" pitchFamily="2" charset="2"/>
              <a:buChar char="Ø"/>
            </a:pPr>
            <a:r>
              <a:rPr lang="en-US" sz="2000" dirty="0">
                <a:solidFill>
                  <a:srgbClr val="0000FF"/>
                </a:solidFill>
              </a:rPr>
              <a:t>Alerts are sent using the notification service.</a:t>
            </a:r>
            <a:r>
              <a:rPr lang="en-US" sz="2000" dirty="0"/>
              <a:t> </a:t>
            </a:r>
            <a:br>
              <a:rPr lang="en-US" sz="2000" dirty="0"/>
            </a:b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xmlns="" w="9525">
                <a:solidFill>
                  <a:srgbClr val="0099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2" name="Rectangle 3">
            <a:extLst>
              <a:ext uri="{FF2B5EF4-FFF2-40B4-BE49-F238E27FC236}">
                <a16:creationId xmlns="" xmlns:a16="http://schemas.microsoft.com/office/drawing/2014/main"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sz="1200" b="1" dirty="0">
                <a:solidFill>
                  <a:srgbClr val="000099"/>
                </a:solidFill>
              </a:rPr>
              <a:t>Department of Computer Science &amp; Engineering</a:t>
            </a:r>
            <a:endParaRPr lang="en-US" altLang="en-US" sz="1400" dirty="0">
              <a:solidFill>
                <a:srgbClr val="000099"/>
              </a:solidFill>
            </a:endParaRPr>
          </a:p>
          <a:p>
            <a:r>
              <a:rPr lang="en-US" altLang="en-US" sz="1400" dirty="0">
                <a:solidFill>
                  <a:srgbClr val="000099"/>
                </a:solidFill>
              </a:rPr>
              <a:t>   </a:t>
            </a:r>
            <a:r>
              <a:rPr lang="en-GB" altLang="en-US" sz="1400" dirty="0" err="1">
                <a:solidFill>
                  <a:srgbClr val="000099"/>
                </a:solidFill>
              </a:rPr>
              <a:t>Velammal</a:t>
            </a:r>
            <a:r>
              <a:rPr lang="en-GB" altLang="en-US" sz="1400" dirty="0">
                <a:solidFill>
                  <a:srgbClr val="000099"/>
                </a:solidFill>
              </a:rPr>
              <a:t> College of Engineering and Technology</a:t>
            </a:r>
            <a:endParaRPr lang="en-US" altLang="en-US" sz="1400" dirty="0">
              <a:solidFill>
                <a:srgbClr val="000099"/>
              </a:solidFill>
            </a:endParaRPr>
          </a:p>
        </p:txBody>
      </p:sp>
      <p:pic>
        <p:nvPicPr>
          <p:cNvPr id="6" name="Picture 5">
            <a:extLst>
              <a:ext uri="{FF2B5EF4-FFF2-40B4-BE49-F238E27FC236}">
                <a16:creationId xmlns="" xmlns:a16="http://schemas.microsoft.com/office/drawing/2014/main" id="{CB198C7C-1DAC-7A89-7206-7F1B719781E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9512" y="3627367"/>
            <a:ext cx="2592287" cy="1705744"/>
          </a:xfrm>
          <a:prstGeom prst="rect">
            <a:avLst/>
          </a:prstGeom>
        </p:spPr>
      </p:pic>
      <p:pic>
        <p:nvPicPr>
          <p:cNvPr id="8" name="Picture 7">
            <a:extLst>
              <a:ext uri="{FF2B5EF4-FFF2-40B4-BE49-F238E27FC236}">
                <a16:creationId xmlns="" xmlns:a16="http://schemas.microsoft.com/office/drawing/2014/main" id="{7F7DEF7E-4577-601D-9077-1E90BCC9628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06897" y="3677444"/>
            <a:ext cx="2085184" cy="1786904"/>
          </a:xfrm>
          <a:prstGeom prst="rect">
            <a:avLst/>
          </a:prstGeom>
        </p:spPr>
      </p:pic>
      <p:pic>
        <p:nvPicPr>
          <p:cNvPr id="10" name="Picture 9">
            <a:extLst>
              <a:ext uri="{FF2B5EF4-FFF2-40B4-BE49-F238E27FC236}">
                <a16:creationId xmlns="" xmlns:a16="http://schemas.microsoft.com/office/drawing/2014/main" id="{8CFFF688-C17D-E4A2-0696-8012BBEC187D}"/>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37104" y="3627367"/>
            <a:ext cx="2808312" cy="1836981"/>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 xmlns:a16="http://schemas.microsoft.com/office/drawing/2014/main" id="{9CDF9D5D-6E5C-A905-0AD5-789C42846491}"/>
              </a:ext>
            </a:extLst>
          </p:cNvPr>
          <p:cNvSpPr>
            <a:spLocks noGrp="1" noChangeArrowheads="1"/>
          </p:cNvSpPr>
          <p:nvPr>
            <p:ph type="ctrTitle"/>
          </p:nvPr>
        </p:nvSpPr>
        <p:spPr>
          <a:xfrm>
            <a:off x="685800" y="609600"/>
            <a:ext cx="7772400" cy="457200"/>
          </a:xfrm>
        </p:spPr>
        <p:txBody>
          <a:bodyPr anchor="ctr"/>
          <a:lstStyle/>
          <a:p>
            <a:r>
              <a:rPr lang="en-US" altLang="en-US" sz="3600" b="1" dirty="0">
                <a:solidFill>
                  <a:srgbClr val="FF0000"/>
                </a:solidFill>
              </a:rPr>
              <a:t>Problem Definition</a:t>
            </a:r>
            <a:r>
              <a:rPr lang="en-US" altLang="en-US" sz="4000" dirty="0"/>
              <a:t>   </a:t>
            </a:r>
          </a:p>
        </p:txBody>
      </p:sp>
      <p:sp>
        <p:nvSpPr>
          <p:cNvPr id="10245" name="Rectangle 5">
            <a:extLst>
              <a:ext uri="{FF2B5EF4-FFF2-40B4-BE49-F238E27FC236}">
                <a16:creationId xmlns="" xmlns:a16="http://schemas.microsoft.com/office/drawing/2014/main" id="{14951F4B-437A-5867-C568-EF20103A13A4}"/>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xmlns="" w="9525">
                <a:solidFill>
                  <a:srgbClr val="0099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10248" name="Rectangle 8">
            <a:extLst>
              <a:ext uri="{FF2B5EF4-FFF2-40B4-BE49-F238E27FC236}">
                <a16:creationId xmlns="" xmlns:a16="http://schemas.microsoft.com/office/drawing/2014/main" id="{277BB3C6-EF9A-C73F-30A5-B828CF3D2980}"/>
              </a:ext>
            </a:extLst>
          </p:cNvPr>
          <p:cNvSpPr>
            <a:spLocks noChangeArrowheads="1"/>
          </p:cNvSpPr>
          <p:nvPr/>
        </p:nvSpPr>
        <p:spPr bwMode="auto">
          <a:xfrm>
            <a:off x="323528" y="1412776"/>
            <a:ext cx="8382000"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r>
              <a:rPr lang="en-US" sz="2000" b="1" u="sng" dirty="0">
                <a:solidFill>
                  <a:srgbClr val="FF0000"/>
                </a:solidFill>
              </a:rPr>
              <a:t>Features of the Application</a:t>
            </a:r>
          </a:p>
          <a:p>
            <a:endParaRPr lang="en-US" sz="2000" b="1" i="1" dirty="0">
              <a:solidFill>
                <a:srgbClr val="0000FF"/>
              </a:solidFill>
              <a:highlight>
                <a:srgbClr val="00FFFF"/>
              </a:highlight>
            </a:endParaRPr>
          </a:p>
          <a:p>
            <a:r>
              <a:rPr lang="en-US" sz="2000" b="1" i="1" u="sng" dirty="0">
                <a:solidFill>
                  <a:srgbClr val="0000FF"/>
                </a:solidFill>
              </a:rPr>
              <a:t>Admin App(Portal)</a:t>
            </a:r>
            <a:endParaRPr lang="en-US" sz="2000" u="sng" dirty="0">
              <a:solidFill>
                <a:srgbClr val="0000FF"/>
              </a:solidFill>
            </a:endParaRPr>
          </a:p>
          <a:p>
            <a:r>
              <a:rPr lang="en-US" sz="2000" dirty="0">
                <a:solidFill>
                  <a:srgbClr val="0000FF"/>
                </a:solidFill>
              </a:rPr>
              <a:t>They should login to the app and update the containment zones locations in the portal.  Based on the location a </a:t>
            </a:r>
            <a:r>
              <a:rPr lang="en-US" sz="2000" dirty="0" err="1">
                <a:solidFill>
                  <a:srgbClr val="0000FF"/>
                </a:solidFill>
              </a:rPr>
              <a:t>Geofence</a:t>
            </a:r>
            <a:r>
              <a:rPr lang="en-US" sz="2000" dirty="0">
                <a:solidFill>
                  <a:srgbClr val="0000FF"/>
                </a:solidFill>
              </a:rPr>
              <a:t> will be created within a 100 meters radius.  They should be able to see how many people are visiting that zone.</a:t>
            </a:r>
          </a:p>
          <a:p>
            <a:r>
              <a:rPr lang="en-US" sz="2000" dirty="0">
                <a:solidFill>
                  <a:srgbClr val="0000FF"/>
                </a:solidFill>
              </a:rPr>
              <a:t/>
            </a:r>
            <a:br>
              <a:rPr lang="en-US" sz="2000" dirty="0">
                <a:solidFill>
                  <a:srgbClr val="0000FF"/>
                </a:solidFill>
              </a:rPr>
            </a:br>
            <a:r>
              <a:rPr lang="en-US" sz="2000" b="1" i="1" u="sng" dirty="0">
                <a:solidFill>
                  <a:srgbClr val="0000FF"/>
                </a:solidFill>
              </a:rPr>
              <a:t>User App (Mobile App)</a:t>
            </a:r>
            <a:endParaRPr lang="en-US" sz="2000" u="sng" dirty="0">
              <a:solidFill>
                <a:srgbClr val="0000FF"/>
              </a:solidFill>
            </a:endParaRPr>
          </a:p>
          <a:p>
            <a:r>
              <a:rPr lang="en-US" sz="2000" dirty="0">
                <a:solidFill>
                  <a:srgbClr val="0000FF"/>
                </a:solidFill>
              </a:rPr>
              <a:t>The app should have a user registration and login.  After the user logged into the app it will  track the user's location and update the database with the current location.  If the user is visiting the containment zone he will get an alert notification.</a:t>
            </a:r>
          </a:p>
          <a:p>
            <a:r>
              <a:rPr lang="en-US" sz="2000" dirty="0"/>
              <a:t/>
            </a:r>
            <a:br>
              <a:rPr lang="en-US" sz="2000" dirty="0"/>
            </a:b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3" name="Rectangle 3">
            <a:extLst>
              <a:ext uri="{FF2B5EF4-FFF2-40B4-BE49-F238E27FC236}">
                <a16:creationId xmlns="" xmlns:a16="http://schemas.microsoft.com/office/drawing/2014/main" id="{74164710-4D18-6340-8E56-38960F19D792}"/>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sz="1200" b="1" dirty="0">
                <a:solidFill>
                  <a:srgbClr val="000099"/>
                </a:solidFill>
              </a:rPr>
              <a:t>Department of Computer Science &amp; Engineering</a:t>
            </a:r>
            <a:endParaRPr lang="en-US" altLang="en-US" sz="1400" dirty="0">
              <a:solidFill>
                <a:srgbClr val="000099"/>
              </a:solidFill>
            </a:endParaRPr>
          </a:p>
          <a:p>
            <a:r>
              <a:rPr lang="en-US" altLang="en-US" sz="1400" dirty="0">
                <a:solidFill>
                  <a:srgbClr val="000099"/>
                </a:solidFill>
              </a:rPr>
              <a:t>   </a:t>
            </a:r>
            <a:r>
              <a:rPr lang="en-GB" altLang="en-US" sz="1400" dirty="0" err="1">
                <a:solidFill>
                  <a:srgbClr val="000099"/>
                </a:solidFill>
              </a:rPr>
              <a:t>Velammal</a:t>
            </a:r>
            <a:r>
              <a:rPr lang="en-GB" altLang="en-US" sz="1400" dirty="0">
                <a:solidFill>
                  <a:srgbClr val="000099"/>
                </a:solidFill>
              </a:rPr>
              <a:t> College of Engineering and Technology</a:t>
            </a:r>
            <a:endParaRPr lang="en-US" altLang="en-US" sz="1400" dirty="0">
              <a:solidFill>
                <a:srgbClr val="000099"/>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925074DA-243D-9951-261D-08DB3AAAA55B}"/>
              </a:ext>
            </a:extLst>
          </p:cNvPr>
          <p:cNvSpPr>
            <a:spLocks noGrp="1" noChangeArrowheads="1"/>
          </p:cNvSpPr>
          <p:nvPr>
            <p:ph type="ctrTitle"/>
          </p:nvPr>
        </p:nvSpPr>
        <p:spPr>
          <a:xfrm>
            <a:off x="685800" y="609600"/>
            <a:ext cx="7772400" cy="457200"/>
          </a:xfrm>
        </p:spPr>
        <p:txBody>
          <a:bodyPr anchor="ctr"/>
          <a:lstStyle/>
          <a:p>
            <a:r>
              <a:rPr lang="en-US" altLang="en-US" sz="3600" b="1" dirty="0">
                <a:solidFill>
                  <a:srgbClr val="FF0000"/>
                </a:solidFill>
              </a:rPr>
              <a:t>Survey Papers</a:t>
            </a:r>
          </a:p>
        </p:txBody>
      </p:sp>
      <p:sp>
        <p:nvSpPr>
          <p:cNvPr id="12292" name="Rectangle 4">
            <a:extLst>
              <a:ext uri="{FF2B5EF4-FFF2-40B4-BE49-F238E27FC236}">
                <a16:creationId xmlns="" xmlns:a16="http://schemas.microsoft.com/office/drawing/2014/main" id="{E90E2075-8292-5AB3-A53B-7BE1AD27ABB9}"/>
              </a:ext>
            </a:extLst>
          </p:cNvPr>
          <p:cNvSpPr>
            <a:spLocks noChangeArrowheads="1"/>
          </p:cNvSpPr>
          <p:nvPr/>
        </p:nvSpPr>
        <p:spPr bwMode="auto">
          <a:xfrm>
            <a:off x="457200" y="1371600"/>
            <a:ext cx="8382000"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1400" u="sng" dirty="0">
                <a:solidFill>
                  <a:srgbClr val="FF0000"/>
                </a:solidFill>
                <a:cs typeface="Arial" panose="020B0604020202020204" pitchFamily="34" charset="0"/>
              </a:rPr>
              <a:t>Author Name </a:t>
            </a:r>
            <a:r>
              <a:rPr lang="en-IN" sz="1400" dirty="0">
                <a:solidFill>
                  <a:srgbClr val="0000FF"/>
                </a:solidFill>
                <a:cs typeface="Arial" panose="020B0604020202020204" pitchFamily="34" charset="0"/>
              </a:rPr>
              <a:t>: </a:t>
            </a:r>
            <a:r>
              <a:rPr lang="en-IN" sz="1400" dirty="0"/>
              <a:t> </a:t>
            </a:r>
            <a:r>
              <a:rPr lang="en-IN" sz="1400" dirty="0" err="1">
                <a:solidFill>
                  <a:srgbClr val="0000FF"/>
                </a:solidFill>
              </a:rPr>
              <a:t>Amlan</a:t>
            </a:r>
            <a:r>
              <a:rPr lang="en-IN" sz="1400" dirty="0">
                <a:solidFill>
                  <a:srgbClr val="0000FF"/>
                </a:solidFill>
              </a:rPr>
              <a:t> </a:t>
            </a:r>
            <a:r>
              <a:rPr lang="en-IN" sz="1400" dirty="0" err="1">
                <a:solidFill>
                  <a:srgbClr val="0000FF"/>
                </a:solidFill>
              </a:rPr>
              <a:t>Protim</a:t>
            </a:r>
            <a:r>
              <a:rPr lang="en-IN" sz="1400" dirty="0">
                <a:solidFill>
                  <a:srgbClr val="0000FF"/>
                </a:solidFill>
              </a:rPr>
              <a:t> Hazarika</a:t>
            </a:r>
            <a:endParaRPr lang="en-IN" sz="1400" dirty="0">
              <a:solidFill>
                <a:srgbClr val="0000FF"/>
              </a:solidFill>
              <a:cs typeface="Arial" panose="020B0604020202020204" pitchFamily="34" charset="0"/>
            </a:endParaRPr>
          </a:p>
          <a:p>
            <a:pPr marL="285750" indent="-285750" algn="l">
              <a:buFont typeface="Arial" panose="020B0604020202020204" pitchFamily="34" charset="0"/>
              <a:buChar char="•"/>
            </a:pPr>
            <a:r>
              <a:rPr lang="en-IN" sz="1400" u="sng" dirty="0">
                <a:solidFill>
                  <a:srgbClr val="FF0000"/>
                </a:solidFill>
                <a:cs typeface="Arial" panose="020B0604020202020204" pitchFamily="34" charset="0"/>
              </a:rPr>
              <a:t>Title</a:t>
            </a:r>
            <a:r>
              <a:rPr lang="en-IN" sz="1400" dirty="0">
                <a:solidFill>
                  <a:srgbClr val="FF0000"/>
                </a:solidFill>
                <a:cs typeface="Arial" panose="020B0604020202020204" pitchFamily="34" charset="0"/>
              </a:rPr>
              <a:t> </a:t>
            </a:r>
            <a:r>
              <a:rPr lang="en-IN" sz="1400" dirty="0">
                <a:solidFill>
                  <a:srgbClr val="0000FF"/>
                </a:solidFill>
                <a:cs typeface="Arial" panose="020B0604020202020204" pitchFamily="34" charset="0"/>
              </a:rPr>
              <a:t>:</a:t>
            </a:r>
            <a:r>
              <a:rPr lang="en-US" sz="1400" dirty="0"/>
              <a:t> </a:t>
            </a:r>
            <a:r>
              <a:rPr lang="en-US" sz="1400" dirty="0">
                <a:solidFill>
                  <a:srgbClr val="0000FF"/>
                </a:solidFill>
              </a:rPr>
              <a:t>Development of an Android application for viewing Covid-19 containment zones and monitoring violators who are trespassing into it using Firebase and Geofencing</a:t>
            </a:r>
            <a:endParaRPr lang="en-US" sz="1400" dirty="0">
              <a:solidFill>
                <a:srgbClr val="0000FF"/>
              </a:solidFill>
              <a:cs typeface="Arial" panose="020B0604020202020204" pitchFamily="34" charset="0"/>
            </a:endParaRP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Publication website</a:t>
            </a:r>
            <a:r>
              <a:rPr lang="en-US" sz="1400" dirty="0">
                <a:solidFill>
                  <a:srgbClr val="FF0000"/>
                </a:solidFill>
                <a:cs typeface="Arial" panose="020B0604020202020204" pitchFamily="34" charset="0"/>
              </a:rPr>
              <a:t> </a:t>
            </a:r>
            <a:r>
              <a:rPr lang="en-US" sz="1400" dirty="0">
                <a:solidFill>
                  <a:srgbClr val="0000FF"/>
                </a:solidFill>
                <a:cs typeface="Arial" panose="020B0604020202020204" pitchFamily="34" charset="0"/>
              </a:rPr>
              <a:t>: https://www.ncbi.nlm.nih.gov/pmc/articles/PMC7328652/</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Published Date</a:t>
            </a:r>
            <a:r>
              <a:rPr lang="en-US" sz="1400" dirty="0">
                <a:solidFill>
                  <a:srgbClr val="FF0000"/>
                </a:solidFill>
                <a:cs typeface="Arial" panose="020B0604020202020204" pitchFamily="34" charset="0"/>
              </a:rPr>
              <a:t> </a:t>
            </a:r>
            <a:r>
              <a:rPr lang="en-US" sz="1400" dirty="0">
                <a:solidFill>
                  <a:srgbClr val="0000FF"/>
                </a:solidFill>
                <a:cs typeface="Arial" panose="020B0604020202020204" pitchFamily="34" charset="0"/>
              </a:rPr>
              <a:t>:</a:t>
            </a:r>
            <a:r>
              <a:rPr lang="en-IN" sz="1400" dirty="0"/>
              <a:t> </a:t>
            </a:r>
            <a:r>
              <a:rPr lang="en-IN" sz="1400" dirty="0">
                <a:solidFill>
                  <a:srgbClr val="0000FF"/>
                </a:solidFill>
              </a:rPr>
              <a:t>May 11th, 2020</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Objective</a:t>
            </a:r>
            <a:r>
              <a:rPr lang="en-US" sz="1400" dirty="0">
                <a:solidFill>
                  <a:srgbClr val="FF0000"/>
                </a:solidFill>
                <a:cs typeface="Arial" panose="020B0604020202020204" pitchFamily="34" charset="0"/>
              </a:rPr>
              <a:t> </a:t>
            </a:r>
            <a:r>
              <a:rPr lang="en-US" sz="1400" dirty="0">
                <a:solidFill>
                  <a:schemeClr val="tx1">
                    <a:lumMod val="95000"/>
                    <a:lumOff val="5000"/>
                  </a:schemeClr>
                </a:solidFill>
                <a:cs typeface="Arial" panose="020B0604020202020204" pitchFamily="34" charset="0"/>
              </a:rPr>
              <a:t>: </a:t>
            </a:r>
            <a:r>
              <a:rPr lang="en-US" sz="1400" dirty="0" smtClean="0">
                <a:solidFill>
                  <a:srgbClr val="0000FF"/>
                </a:solidFill>
              </a:rPr>
              <a:t>This </a:t>
            </a:r>
            <a:r>
              <a:rPr lang="en-US" sz="1400" dirty="0">
                <a:solidFill>
                  <a:srgbClr val="0000FF"/>
                </a:solidFill>
              </a:rPr>
              <a:t>Android application shows the location of the containment zones to the users. It also notifies the user when he or she trespasses the boundary of a containment zone or stays in the containment </a:t>
            </a:r>
            <a:r>
              <a:rPr lang="en-US" sz="1400" dirty="0" smtClean="0">
                <a:solidFill>
                  <a:srgbClr val="0000FF"/>
                </a:solidFill>
              </a:rPr>
              <a:t>zones. </a:t>
            </a:r>
            <a:r>
              <a:rPr lang="en-US" sz="1400" dirty="0">
                <a:solidFill>
                  <a:srgbClr val="0000FF"/>
                </a:solidFill>
              </a:rPr>
              <a:t>All these functionalities are achieved by the help of Firebase and </a:t>
            </a:r>
            <a:r>
              <a:rPr lang="en-US" sz="1400" dirty="0" err="1">
                <a:solidFill>
                  <a:srgbClr val="0000FF"/>
                </a:solidFill>
              </a:rPr>
              <a:t>Geofencing</a:t>
            </a:r>
            <a:r>
              <a:rPr lang="en-US" sz="1400" dirty="0">
                <a:solidFill>
                  <a:srgbClr val="0000FF"/>
                </a:solidFill>
              </a:rPr>
              <a:t> tools from Google</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Technology used</a:t>
            </a:r>
            <a:r>
              <a:rPr lang="en-US" sz="1400" dirty="0">
                <a:solidFill>
                  <a:srgbClr val="0000FF"/>
                </a:solidFill>
                <a:cs typeface="Arial" panose="020B0604020202020204" pitchFamily="34" charset="0"/>
              </a:rPr>
              <a:t>:</a:t>
            </a:r>
          </a:p>
          <a:p>
            <a:pPr marL="285750" indent="-285750" algn="l">
              <a:buFont typeface="Arial" panose="020B0604020202020204" pitchFamily="34" charset="0"/>
              <a:buChar char="•"/>
            </a:pPr>
            <a:r>
              <a:rPr lang="en-IN" sz="1400" u="sng" dirty="0">
                <a:solidFill>
                  <a:srgbClr val="7030A0"/>
                </a:solidFill>
              </a:rPr>
              <a:t>Firebase Cloud </a:t>
            </a:r>
            <a:r>
              <a:rPr lang="en-IN" sz="1400" u="sng" dirty="0" err="1">
                <a:solidFill>
                  <a:srgbClr val="7030A0"/>
                </a:solidFill>
              </a:rPr>
              <a:t>Firestore</a:t>
            </a:r>
            <a:r>
              <a:rPr lang="en-IN" sz="1400" dirty="0">
                <a:solidFill>
                  <a:srgbClr val="00B0F0"/>
                </a:solidFill>
              </a:rPr>
              <a:t>- </a:t>
            </a:r>
            <a:r>
              <a:rPr lang="en-US" sz="1400" dirty="0">
                <a:solidFill>
                  <a:srgbClr val="0000FF"/>
                </a:solidFill>
              </a:rPr>
              <a:t>A real-time database is created in Google Cloud </a:t>
            </a:r>
            <a:r>
              <a:rPr lang="en-US" sz="1400" dirty="0" err="1">
                <a:solidFill>
                  <a:srgbClr val="0000FF"/>
                </a:solidFill>
              </a:rPr>
              <a:t>Firestore</a:t>
            </a:r>
            <a:r>
              <a:rPr lang="en-US" sz="1400" dirty="0">
                <a:solidFill>
                  <a:srgbClr val="0000FF"/>
                </a:solidFill>
              </a:rPr>
              <a:t> which contains all the data related to the containment zones like latitudes, longitude, radius and zone names</a:t>
            </a:r>
            <a:endParaRPr lang="en-US" sz="1400" dirty="0">
              <a:solidFill>
                <a:srgbClr val="0000FF"/>
              </a:solidFill>
              <a:cs typeface="Arial" panose="020B0604020202020204" pitchFamily="34" charset="0"/>
            </a:endParaRPr>
          </a:p>
          <a:p>
            <a:pPr marL="285750" indent="-285750" algn="l">
              <a:buFont typeface="Arial" panose="020B0604020202020204" pitchFamily="34" charset="0"/>
              <a:buChar char="•"/>
            </a:pPr>
            <a:r>
              <a:rPr lang="en-IN" sz="1400" u="sng" dirty="0">
                <a:solidFill>
                  <a:srgbClr val="7030A0"/>
                </a:solidFill>
              </a:rPr>
              <a:t>Geofencing</a:t>
            </a:r>
            <a:r>
              <a:rPr lang="en-IN" sz="1400" u="sng" dirty="0">
                <a:solidFill>
                  <a:srgbClr val="00B0F0"/>
                </a:solidFill>
              </a:rPr>
              <a:t> </a:t>
            </a:r>
            <a:r>
              <a:rPr lang="en-IN" sz="1400" dirty="0">
                <a:solidFill>
                  <a:srgbClr val="00B0F0"/>
                </a:solidFill>
              </a:rPr>
              <a:t>– </a:t>
            </a:r>
            <a:r>
              <a:rPr lang="en-IN" sz="1400" dirty="0">
                <a:solidFill>
                  <a:srgbClr val="0000FF"/>
                </a:solidFill>
              </a:rPr>
              <a:t>A feature in a software program that uses the Global Positioning System(GPS) or radio frequency identification (RFID) to define geographical area</a:t>
            </a:r>
            <a:endParaRPr lang="en-US" altLang="en-US" sz="1400" dirty="0">
              <a:solidFill>
                <a:srgbClr val="00B0F0"/>
              </a:solidFill>
            </a:endParaRPr>
          </a:p>
        </p:txBody>
      </p:sp>
      <p:sp>
        <p:nvSpPr>
          <p:cNvPr id="12293" name="Rectangle 5">
            <a:extLst>
              <a:ext uri="{FF2B5EF4-FFF2-40B4-BE49-F238E27FC236}">
                <a16:creationId xmlns="" xmlns:a16="http://schemas.microsoft.com/office/drawing/2014/main" id="{A8875BD6-8D0E-CD3B-15EB-D4734730E1CB}"/>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xmlns="" w="9525">
                <a:solidFill>
                  <a:srgbClr val="0099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2" name="Rectangle 3">
            <a:extLst>
              <a:ext uri="{FF2B5EF4-FFF2-40B4-BE49-F238E27FC236}">
                <a16:creationId xmlns="" xmlns:a16="http://schemas.microsoft.com/office/drawing/2014/main" id="{AAE61C96-C740-FE45-983C-A5F0499B64EA}"/>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sz="1200" b="1" dirty="0">
                <a:solidFill>
                  <a:srgbClr val="000099"/>
                </a:solidFill>
              </a:rPr>
              <a:t>Department of Computer Science &amp; Engineering</a:t>
            </a:r>
            <a:endParaRPr lang="en-US" altLang="en-US" sz="1400" dirty="0">
              <a:solidFill>
                <a:srgbClr val="000099"/>
              </a:solidFill>
            </a:endParaRPr>
          </a:p>
          <a:p>
            <a:r>
              <a:rPr lang="en-US" altLang="en-US" sz="1400" dirty="0">
                <a:solidFill>
                  <a:srgbClr val="000099"/>
                </a:solidFill>
              </a:rPr>
              <a:t>   </a:t>
            </a:r>
            <a:r>
              <a:rPr lang="en-GB" altLang="en-US" sz="1400" dirty="0" err="1">
                <a:solidFill>
                  <a:srgbClr val="000099"/>
                </a:solidFill>
              </a:rPr>
              <a:t>Velammal</a:t>
            </a:r>
            <a:r>
              <a:rPr lang="en-GB" altLang="en-US" sz="1400" dirty="0">
                <a:solidFill>
                  <a:srgbClr val="000099"/>
                </a:solidFill>
              </a:rPr>
              <a:t> College of Engineering and Technology</a:t>
            </a:r>
            <a:endParaRPr lang="en-US" altLang="en-US" sz="1400" dirty="0">
              <a:solidFill>
                <a:srgbClr val="000099"/>
              </a:solidFill>
            </a:endParaRPr>
          </a:p>
        </p:txBody>
      </p:sp>
    </p:spTree>
    <p:extLst>
      <p:ext uri="{BB962C8B-B14F-4D97-AF65-F5344CB8AC3E}">
        <p14:creationId xmlns:p14="http://schemas.microsoft.com/office/powerpoint/2010/main" xmlns="" val="119169275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925074DA-243D-9951-261D-08DB3AAAA55B}"/>
              </a:ext>
            </a:extLst>
          </p:cNvPr>
          <p:cNvSpPr>
            <a:spLocks noGrp="1" noChangeArrowheads="1"/>
          </p:cNvSpPr>
          <p:nvPr>
            <p:ph type="ctrTitle"/>
          </p:nvPr>
        </p:nvSpPr>
        <p:spPr>
          <a:xfrm>
            <a:off x="685800" y="914400"/>
            <a:ext cx="7772400" cy="457200"/>
          </a:xfrm>
        </p:spPr>
        <p:txBody>
          <a:bodyPr anchor="ctr"/>
          <a:lstStyle/>
          <a:p>
            <a:r>
              <a:rPr lang="en-US" altLang="en-US" sz="3600" b="1" dirty="0">
                <a:solidFill>
                  <a:srgbClr val="FF0000"/>
                </a:solidFill>
              </a:rPr>
              <a:t>Existing Application</a:t>
            </a:r>
            <a:r>
              <a:rPr lang="en-US" altLang="en-US" sz="3600" b="1" dirty="0">
                <a:solidFill>
                  <a:srgbClr val="0000FF"/>
                </a:solidFill>
              </a:rPr>
              <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 xmlns:a16="http://schemas.microsoft.com/office/drawing/2014/main" id="{E90E2075-8292-5AB3-A53B-7BE1AD27ABB9}"/>
              </a:ext>
            </a:extLst>
          </p:cNvPr>
          <p:cNvSpPr>
            <a:spLocks noChangeArrowheads="1"/>
          </p:cNvSpPr>
          <p:nvPr/>
        </p:nvSpPr>
        <p:spPr bwMode="auto">
          <a:xfrm>
            <a:off x="457200" y="1371600"/>
            <a:ext cx="8382000"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1600" u="sng" dirty="0">
                <a:solidFill>
                  <a:srgbClr val="FF0000"/>
                </a:solidFill>
                <a:cs typeface="Arial" panose="020B0604020202020204" pitchFamily="34" charset="0"/>
              </a:rPr>
              <a:t>Developed by </a:t>
            </a:r>
            <a:r>
              <a:rPr lang="en-IN" sz="1600" dirty="0">
                <a:solidFill>
                  <a:srgbClr val="0000FF"/>
                </a:solidFill>
                <a:cs typeface="Arial" panose="020B0604020202020204" pitchFamily="34" charset="0"/>
              </a:rPr>
              <a:t>:</a:t>
            </a:r>
            <a:r>
              <a:rPr lang="en-IN" sz="1600" dirty="0"/>
              <a:t> </a:t>
            </a:r>
            <a:r>
              <a:rPr lang="en-US" sz="1600" dirty="0">
                <a:solidFill>
                  <a:srgbClr val="0000FF"/>
                </a:solidFill>
              </a:rPr>
              <a:t>National Informatics Centre under the Ministry of Electronics and Information Technology (</a:t>
            </a:r>
            <a:r>
              <a:rPr lang="en-US" sz="1600" dirty="0" err="1">
                <a:solidFill>
                  <a:srgbClr val="0000FF"/>
                </a:solidFill>
              </a:rPr>
              <a:t>MeitY</a:t>
            </a:r>
            <a:r>
              <a:rPr lang="en-US" sz="1600" dirty="0">
                <a:solidFill>
                  <a:srgbClr val="0000FF"/>
                </a:solidFill>
              </a:rPr>
              <a:t>)</a:t>
            </a:r>
            <a:endParaRPr lang="en-IN" sz="1600" dirty="0">
              <a:solidFill>
                <a:srgbClr val="0000FF"/>
              </a:solidFill>
              <a:cs typeface="Arial" panose="020B0604020202020204" pitchFamily="34" charset="0"/>
            </a:endParaRPr>
          </a:p>
          <a:p>
            <a:pPr marL="285750" indent="-285750" algn="l">
              <a:buFont typeface="Arial" panose="020B0604020202020204" pitchFamily="34" charset="0"/>
              <a:buChar char="•"/>
            </a:pPr>
            <a:r>
              <a:rPr lang="en-IN" sz="1600" dirty="0">
                <a:solidFill>
                  <a:srgbClr val="FF0000"/>
                </a:solidFill>
                <a:cs typeface="Arial" panose="020B0604020202020204" pitchFamily="34" charset="0"/>
              </a:rPr>
              <a:t>Title </a:t>
            </a:r>
            <a:r>
              <a:rPr lang="en-IN" sz="1600" dirty="0">
                <a:solidFill>
                  <a:srgbClr val="0000FF"/>
                </a:solidFill>
                <a:cs typeface="Arial" panose="020B0604020202020204" pitchFamily="34" charset="0"/>
              </a:rPr>
              <a:t>: </a:t>
            </a:r>
            <a:r>
              <a:rPr lang="en-IN" sz="1600" dirty="0" err="1">
                <a:solidFill>
                  <a:srgbClr val="0000FF"/>
                </a:solidFill>
                <a:cs typeface="Arial" panose="020B0604020202020204" pitchFamily="34" charset="0"/>
              </a:rPr>
              <a:t>aarogya</a:t>
            </a:r>
            <a:r>
              <a:rPr lang="en-IN" sz="1600" dirty="0">
                <a:solidFill>
                  <a:srgbClr val="0000FF"/>
                </a:solidFill>
                <a:cs typeface="Arial" panose="020B0604020202020204" pitchFamily="34" charset="0"/>
              </a:rPr>
              <a:t> </a:t>
            </a:r>
            <a:r>
              <a:rPr lang="en-IN" sz="1600" dirty="0" err="1">
                <a:solidFill>
                  <a:srgbClr val="0000FF"/>
                </a:solidFill>
                <a:cs typeface="Arial" panose="020B0604020202020204" pitchFamily="34" charset="0"/>
              </a:rPr>
              <a:t>setu</a:t>
            </a:r>
            <a:endParaRPr lang="en-US" sz="1600" dirty="0">
              <a:solidFill>
                <a:srgbClr val="0000FF"/>
              </a:solidFill>
              <a:cs typeface="Arial" panose="020B0604020202020204" pitchFamily="34" charset="0"/>
            </a:endParaRPr>
          </a:p>
          <a:p>
            <a:pPr marL="285750" indent="-285750" algn="l">
              <a:buFont typeface="Arial" panose="020B0604020202020204" pitchFamily="34" charset="0"/>
              <a:buChar char="•"/>
            </a:pPr>
            <a:r>
              <a:rPr lang="en-US" sz="1600" u="sng" dirty="0">
                <a:solidFill>
                  <a:srgbClr val="FF0000"/>
                </a:solidFill>
                <a:cs typeface="Arial" panose="020B0604020202020204" pitchFamily="34" charset="0"/>
              </a:rPr>
              <a:t>Publication website </a:t>
            </a:r>
            <a:r>
              <a:rPr lang="en-US" sz="1600" dirty="0">
                <a:solidFill>
                  <a:srgbClr val="0000FF"/>
                </a:solidFill>
                <a:cs typeface="Arial" panose="020B0604020202020204" pitchFamily="34" charset="0"/>
              </a:rPr>
              <a:t>: https://play.google.com/store/apps/details?id=nic.goi.aarogyasetu&amp;hl=en</a:t>
            </a:r>
          </a:p>
          <a:p>
            <a:pPr marL="285750" indent="-285750" algn="l">
              <a:buFont typeface="Arial" panose="020B0604020202020204" pitchFamily="34" charset="0"/>
              <a:buChar char="•"/>
            </a:pPr>
            <a:r>
              <a:rPr lang="en-US" sz="1600" u="sng" dirty="0">
                <a:solidFill>
                  <a:srgbClr val="FF0000"/>
                </a:solidFill>
                <a:cs typeface="Arial" panose="020B0604020202020204" pitchFamily="34" charset="0"/>
              </a:rPr>
              <a:t>Published Date </a:t>
            </a:r>
            <a:r>
              <a:rPr lang="en-US" sz="1600" dirty="0">
                <a:solidFill>
                  <a:srgbClr val="0000FF"/>
                </a:solidFill>
                <a:cs typeface="Arial" panose="020B0604020202020204" pitchFamily="34" charset="0"/>
              </a:rPr>
              <a:t>:</a:t>
            </a:r>
            <a:r>
              <a:rPr lang="en-IN" sz="1600" dirty="0"/>
              <a:t> </a:t>
            </a:r>
            <a:r>
              <a:rPr lang="en-IN" sz="1600" dirty="0">
                <a:solidFill>
                  <a:srgbClr val="0000FF"/>
                </a:solidFill>
              </a:rPr>
              <a:t> 2020</a:t>
            </a:r>
          </a:p>
          <a:p>
            <a:pPr marL="285750" indent="-285750" algn="l">
              <a:buFont typeface="Arial" panose="020B0604020202020204" pitchFamily="34" charset="0"/>
              <a:buChar char="•"/>
            </a:pPr>
            <a:r>
              <a:rPr lang="en-US" sz="1600" u="sng" dirty="0">
                <a:solidFill>
                  <a:srgbClr val="FF0000"/>
                </a:solidFill>
                <a:cs typeface="Arial" panose="020B0604020202020204" pitchFamily="34" charset="0"/>
              </a:rPr>
              <a:t>Objective</a:t>
            </a:r>
            <a:r>
              <a:rPr lang="en-US" sz="1600" dirty="0">
                <a:solidFill>
                  <a:srgbClr val="FF0000"/>
                </a:solidFill>
                <a:cs typeface="Arial" panose="020B0604020202020204" pitchFamily="34" charset="0"/>
              </a:rPr>
              <a:t> </a:t>
            </a:r>
            <a:r>
              <a:rPr lang="en-US" sz="1600" dirty="0">
                <a:solidFill>
                  <a:schemeClr val="tx1">
                    <a:lumMod val="95000"/>
                    <a:lumOff val="5000"/>
                  </a:schemeClr>
                </a:solidFill>
                <a:cs typeface="Arial" panose="020B0604020202020204" pitchFamily="34" charset="0"/>
              </a:rPr>
              <a:t>: </a:t>
            </a:r>
            <a:r>
              <a:rPr lang="en-US" sz="1600" dirty="0" err="1">
                <a:solidFill>
                  <a:srgbClr val="0000FF"/>
                </a:solidFill>
                <a:highlight>
                  <a:srgbClr val="FFFF00"/>
                </a:highlight>
              </a:rPr>
              <a:t>Aarogya</a:t>
            </a:r>
            <a:r>
              <a:rPr lang="en-US" sz="1600" dirty="0">
                <a:solidFill>
                  <a:srgbClr val="0000FF"/>
                </a:solidFill>
                <a:highlight>
                  <a:srgbClr val="FFFF00"/>
                </a:highlight>
              </a:rPr>
              <a:t> </a:t>
            </a:r>
            <a:r>
              <a:rPr lang="en-US" sz="1600" dirty="0" err="1">
                <a:solidFill>
                  <a:srgbClr val="0000FF"/>
                </a:solidFill>
                <a:highlight>
                  <a:srgbClr val="FFFF00"/>
                </a:highlight>
              </a:rPr>
              <a:t>Setu</a:t>
            </a:r>
            <a:r>
              <a:rPr lang="en-US" sz="1600" dirty="0">
                <a:solidFill>
                  <a:srgbClr val="0000FF"/>
                </a:solidFill>
                <a:highlight>
                  <a:srgbClr val="FFFF00"/>
                </a:highlight>
              </a:rPr>
              <a:t> </a:t>
            </a:r>
            <a:r>
              <a:rPr lang="en-US" sz="1600" dirty="0">
                <a:solidFill>
                  <a:srgbClr val="0000FF"/>
                </a:solidFill>
              </a:rPr>
              <a:t>is a mobile application developed by the Government of India to connect essential health services with the people of India in our combined fight against COVID-19. The app is aimed at augmenting the initiatives of the Government of India, particularly the Department of Health, in proactively reaching out to and informing the users of the app regarding risks, best practices and relevant advisories pertaining to the containment of COVID-19 </a:t>
            </a:r>
            <a:endParaRPr lang="en-US" sz="1600" dirty="0" smtClean="0">
              <a:solidFill>
                <a:srgbClr val="0000FF"/>
              </a:solidFill>
            </a:endParaRPr>
          </a:p>
          <a:p>
            <a:pPr marL="285750" indent="-285750" algn="l">
              <a:buFont typeface="Arial" panose="020B0604020202020204" pitchFamily="34" charset="0"/>
              <a:buChar char="•"/>
            </a:pPr>
            <a:r>
              <a:rPr lang="en-US" sz="1600" u="sng" dirty="0" smtClean="0">
                <a:solidFill>
                  <a:srgbClr val="FF0000"/>
                </a:solidFill>
              </a:rPr>
              <a:t>Functionality</a:t>
            </a:r>
            <a:r>
              <a:rPr lang="en-US" sz="1600" dirty="0" smtClean="0">
                <a:solidFill>
                  <a:srgbClr val="FF0000"/>
                </a:solidFill>
              </a:rPr>
              <a:t>:</a:t>
            </a:r>
            <a:r>
              <a:rPr lang="en-US" sz="1600" dirty="0" smtClean="0">
                <a:solidFill>
                  <a:srgbClr val="0000FF"/>
                </a:solidFill>
              </a:rPr>
              <a:t> It will give the daily database of </a:t>
            </a:r>
            <a:r>
              <a:rPr lang="en-US" sz="1600" dirty="0" err="1" smtClean="0">
                <a:solidFill>
                  <a:srgbClr val="0000FF"/>
                </a:solidFill>
              </a:rPr>
              <a:t>covid</a:t>
            </a:r>
            <a:r>
              <a:rPr lang="en-US" sz="1600" dirty="0" smtClean="0">
                <a:solidFill>
                  <a:srgbClr val="0000FF"/>
                </a:solidFill>
              </a:rPr>
              <a:t> patients getting </a:t>
            </a:r>
            <a:r>
              <a:rPr lang="en-US" sz="1600" dirty="0" err="1" smtClean="0">
                <a:solidFill>
                  <a:srgbClr val="0000FF"/>
                </a:solidFill>
              </a:rPr>
              <a:t>admitted,discharged</a:t>
            </a:r>
            <a:r>
              <a:rPr lang="en-US" sz="1600" dirty="0" smtClean="0">
                <a:solidFill>
                  <a:srgbClr val="0000FF"/>
                </a:solidFill>
              </a:rPr>
              <a:t> ,</a:t>
            </a:r>
            <a:r>
              <a:rPr lang="en-US" sz="1600" dirty="0" err="1" smtClean="0">
                <a:solidFill>
                  <a:srgbClr val="0000FF"/>
                </a:solidFill>
              </a:rPr>
              <a:t>updation</a:t>
            </a:r>
            <a:r>
              <a:rPr lang="en-US" sz="1600" dirty="0" smtClean="0">
                <a:solidFill>
                  <a:srgbClr val="0000FF"/>
                </a:solidFill>
              </a:rPr>
              <a:t> of  positive and negative cases and deaths </a:t>
            </a:r>
            <a:r>
              <a:rPr lang="en-US" sz="1600" dirty="0" err="1" smtClean="0">
                <a:solidFill>
                  <a:srgbClr val="0000FF"/>
                </a:solidFill>
              </a:rPr>
              <a:t>occuring</a:t>
            </a:r>
            <a:r>
              <a:rPr lang="en-US" sz="1600" dirty="0" smtClean="0">
                <a:solidFill>
                  <a:srgbClr val="0000FF"/>
                </a:solidFill>
              </a:rPr>
              <a:t> in a day and also it gives the total database of the </a:t>
            </a:r>
            <a:r>
              <a:rPr lang="en-US" sz="1600" dirty="0" err="1" smtClean="0">
                <a:solidFill>
                  <a:srgbClr val="0000FF"/>
                </a:solidFill>
              </a:rPr>
              <a:t>covid</a:t>
            </a:r>
            <a:r>
              <a:rPr lang="en-US" sz="1600" dirty="0" smtClean="0">
                <a:solidFill>
                  <a:srgbClr val="0000FF"/>
                </a:solidFill>
              </a:rPr>
              <a:t> cases.</a:t>
            </a:r>
          </a:p>
          <a:p>
            <a:pPr marL="285750" indent="-285750" algn="l">
              <a:buFont typeface="Arial" panose="020B0604020202020204" pitchFamily="34" charset="0"/>
              <a:buChar char="•"/>
            </a:pPr>
            <a:r>
              <a:rPr lang="en-US" sz="1600" dirty="0" smtClean="0">
                <a:solidFill>
                  <a:srgbClr val="0000FF"/>
                </a:solidFill>
              </a:rPr>
              <a:t>It also provide information of each and every person getting vaccinated.</a:t>
            </a:r>
          </a:p>
          <a:p>
            <a:pPr marL="285750" indent="-285750" algn="l">
              <a:buFont typeface="Arial" panose="020B0604020202020204" pitchFamily="34" charset="0"/>
              <a:buChar char="•"/>
            </a:pPr>
            <a:r>
              <a:rPr lang="en-US" sz="1600" dirty="0" smtClean="0">
                <a:solidFill>
                  <a:srgbClr val="0000FF"/>
                </a:solidFill>
              </a:rPr>
              <a:t>It will provide database in </a:t>
            </a:r>
            <a:r>
              <a:rPr lang="en-US" sz="1600" dirty="0" err="1" smtClean="0">
                <a:solidFill>
                  <a:srgbClr val="0000FF"/>
                </a:solidFill>
              </a:rPr>
              <a:t>provitional</a:t>
            </a:r>
            <a:r>
              <a:rPr lang="en-US" sz="1600" dirty="0" smtClean="0">
                <a:solidFill>
                  <a:srgbClr val="0000FF"/>
                </a:solidFill>
              </a:rPr>
              <a:t> manner.</a:t>
            </a:r>
          </a:p>
          <a:p>
            <a:pPr marL="285750" indent="-285750" algn="l"/>
            <a:endParaRPr lang="en-US" sz="1600" dirty="0" smtClean="0">
              <a:solidFill>
                <a:srgbClr val="FF0000"/>
              </a:solidFill>
            </a:endParaRPr>
          </a:p>
          <a:p>
            <a:pPr marL="285750" indent="-285750" algn="l"/>
            <a:endParaRPr lang="en-US" sz="1600" dirty="0">
              <a:solidFill>
                <a:srgbClr val="0000FF"/>
              </a:solidFill>
            </a:endParaRPr>
          </a:p>
        </p:txBody>
      </p:sp>
      <p:sp>
        <p:nvSpPr>
          <p:cNvPr id="12293" name="Rectangle 5">
            <a:extLst>
              <a:ext uri="{FF2B5EF4-FFF2-40B4-BE49-F238E27FC236}">
                <a16:creationId xmlns="" xmlns:a16="http://schemas.microsoft.com/office/drawing/2014/main" id="{A8875BD6-8D0E-CD3B-15EB-D4734730E1CB}"/>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xmlns="" w="9525">
                <a:solidFill>
                  <a:srgbClr val="0099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2" name="Rectangle 3">
            <a:extLst>
              <a:ext uri="{FF2B5EF4-FFF2-40B4-BE49-F238E27FC236}">
                <a16:creationId xmlns="" xmlns:a16="http://schemas.microsoft.com/office/drawing/2014/main" id="{AAE61C96-C740-FE45-983C-A5F0499B64EA}"/>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sz="1200" b="1" dirty="0">
                <a:solidFill>
                  <a:srgbClr val="000099"/>
                </a:solidFill>
              </a:rPr>
              <a:t>Department of Computer Science &amp; Engineering</a:t>
            </a:r>
            <a:endParaRPr lang="en-US" altLang="en-US" sz="1400" dirty="0">
              <a:solidFill>
                <a:srgbClr val="000099"/>
              </a:solidFill>
            </a:endParaRPr>
          </a:p>
          <a:p>
            <a:r>
              <a:rPr lang="en-US" altLang="en-US" sz="1400" dirty="0">
                <a:solidFill>
                  <a:srgbClr val="000099"/>
                </a:solidFill>
              </a:rPr>
              <a:t>   </a:t>
            </a:r>
            <a:r>
              <a:rPr lang="en-GB" altLang="en-US" sz="1400" dirty="0" err="1">
                <a:solidFill>
                  <a:srgbClr val="000099"/>
                </a:solidFill>
              </a:rPr>
              <a:t>Velammal</a:t>
            </a:r>
            <a:r>
              <a:rPr lang="en-GB" altLang="en-US" sz="1400" dirty="0">
                <a:solidFill>
                  <a:srgbClr val="000099"/>
                </a:solidFill>
              </a:rPr>
              <a:t> College of Engineering and Technology</a:t>
            </a:r>
            <a:endParaRPr lang="en-US" altLang="en-US" sz="1400" dirty="0">
              <a:solidFill>
                <a:srgbClr val="000099"/>
              </a:solidFill>
            </a:endParaRPr>
          </a:p>
        </p:txBody>
      </p:sp>
    </p:spTree>
    <p:extLst>
      <p:ext uri="{BB962C8B-B14F-4D97-AF65-F5344CB8AC3E}">
        <p14:creationId xmlns:p14="http://schemas.microsoft.com/office/powerpoint/2010/main" xmlns="" val="80035973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925074DA-243D-9951-261D-08DB3AAAA55B}"/>
              </a:ext>
            </a:extLst>
          </p:cNvPr>
          <p:cNvSpPr>
            <a:spLocks noGrp="1" noChangeArrowheads="1"/>
          </p:cNvSpPr>
          <p:nvPr>
            <p:ph type="ctrTitle"/>
          </p:nvPr>
        </p:nvSpPr>
        <p:spPr>
          <a:xfrm>
            <a:off x="685800" y="914400"/>
            <a:ext cx="7772400" cy="457200"/>
          </a:xfrm>
        </p:spPr>
        <p:txBody>
          <a:bodyPr anchor="ctr"/>
          <a:lstStyle/>
          <a:p>
            <a:r>
              <a:rPr lang="en-US" altLang="en-US" sz="3600" b="1" dirty="0">
                <a:solidFill>
                  <a:srgbClr val="FF0000"/>
                </a:solidFill>
              </a:rPr>
              <a:t>Existing Application</a:t>
            </a:r>
            <a:r>
              <a:rPr lang="en-US" altLang="en-US" sz="3600" b="1" dirty="0">
                <a:solidFill>
                  <a:srgbClr val="0000FF"/>
                </a:solidFill>
              </a:rPr>
              <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 xmlns:a16="http://schemas.microsoft.com/office/drawing/2014/main" id="{E90E2075-8292-5AB3-A53B-7BE1AD27ABB9}"/>
              </a:ext>
            </a:extLst>
          </p:cNvPr>
          <p:cNvSpPr>
            <a:spLocks noChangeArrowheads="1"/>
          </p:cNvSpPr>
          <p:nvPr/>
        </p:nvSpPr>
        <p:spPr bwMode="auto">
          <a:xfrm>
            <a:off x="457200" y="1371600"/>
            <a:ext cx="8382000"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1600" u="sng" dirty="0">
                <a:solidFill>
                  <a:srgbClr val="FF0000"/>
                </a:solidFill>
                <a:cs typeface="Arial" panose="020B0604020202020204" pitchFamily="34" charset="0"/>
              </a:rPr>
              <a:t>Developed by </a:t>
            </a:r>
            <a:r>
              <a:rPr lang="en-IN" sz="1600" dirty="0">
                <a:solidFill>
                  <a:srgbClr val="0000FF"/>
                </a:solidFill>
                <a:cs typeface="Arial" panose="020B0604020202020204" pitchFamily="34" charset="0"/>
              </a:rPr>
              <a:t>:</a:t>
            </a:r>
            <a:r>
              <a:rPr lang="en-IN" sz="1600" dirty="0"/>
              <a:t> </a:t>
            </a:r>
            <a:r>
              <a:rPr lang="en-IN" sz="1600" dirty="0">
                <a:solidFill>
                  <a:srgbClr val="0000FF"/>
                </a:solidFill>
              </a:rPr>
              <a:t>Rhys Fenwick</a:t>
            </a:r>
          </a:p>
          <a:p>
            <a:pPr marL="285750" indent="-285750" algn="l">
              <a:buFont typeface="Arial" panose="020B0604020202020204" pitchFamily="34" charset="0"/>
              <a:buChar char="•"/>
            </a:pPr>
            <a:r>
              <a:rPr lang="en-IN" sz="1600" u="sng" dirty="0">
                <a:solidFill>
                  <a:srgbClr val="FF0000"/>
                </a:solidFill>
                <a:cs typeface="Arial" panose="020B0604020202020204" pitchFamily="34" charset="0"/>
              </a:rPr>
              <a:t>Title </a:t>
            </a:r>
            <a:r>
              <a:rPr lang="en-IN" sz="1600" dirty="0">
                <a:solidFill>
                  <a:srgbClr val="0000FF"/>
                </a:solidFill>
                <a:cs typeface="Arial" panose="020B0604020202020204" pitchFamily="34" charset="0"/>
              </a:rPr>
              <a:t>:</a:t>
            </a:r>
            <a:r>
              <a:rPr lang="en-IN" sz="1600" dirty="0">
                <a:solidFill>
                  <a:srgbClr val="0000FF"/>
                </a:solidFill>
              </a:rPr>
              <a:t>Corona watch </a:t>
            </a:r>
          </a:p>
          <a:p>
            <a:pPr marL="285750" indent="-285750" algn="l">
              <a:buFont typeface="Arial" panose="020B0604020202020204" pitchFamily="34" charset="0"/>
              <a:buChar char="•"/>
            </a:pPr>
            <a:r>
              <a:rPr lang="en-US" sz="1600" u="sng" dirty="0">
                <a:solidFill>
                  <a:srgbClr val="FF0000"/>
                </a:solidFill>
                <a:cs typeface="Arial" panose="020B0604020202020204" pitchFamily="34" charset="0"/>
              </a:rPr>
              <a:t>Publication website </a:t>
            </a:r>
            <a:r>
              <a:rPr lang="en-US" sz="1600" dirty="0">
                <a:solidFill>
                  <a:srgbClr val="0000FF"/>
                </a:solidFill>
                <a:cs typeface="Arial" panose="020B0604020202020204" pitchFamily="34" charset="0"/>
              </a:rPr>
              <a:t>: https://play.google.com/store/apps/details?id=com.ksrsac.drawshapefile&amp;hl=en</a:t>
            </a:r>
          </a:p>
          <a:p>
            <a:pPr marL="285750" indent="-285750" algn="l">
              <a:buFont typeface="Arial" panose="020B0604020202020204" pitchFamily="34" charset="0"/>
              <a:buChar char="•"/>
            </a:pPr>
            <a:r>
              <a:rPr lang="en-US" sz="1600" u="sng" dirty="0">
                <a:solidFill>
                  <a:srgbClr val="FF0000"/>
                </a:solidFill>
                <a:cs typeface="Arial" panose="020B0604020202020204" pitchFamily="34" charset="0"/>
              </a:rPr>
              <a:t>Published Date </a:t>
            </a:r>
            <a:r>
              <a:rPr lang="en-US" sz="1600" dirty="0">
                <a:solidFill>
                  <a:srgbClr val="0000FF"/>
                </a:solidFill>
                <a:cs typeface="Arial" panose="020B0604020202020204" pitchFamily="34" charset="0"/>
              </a:rPr>
              <a:t>:</a:t>
            </a:r>
            <a:r>
              <a:rPr lang="en-IN" sz="1600" dirty="0"/>
              <a:t> </a:t>
            </a:r>
            <a:r>
              <a:rPr lang="en-IN" sz="1600" dirty="0">
                <a:solidFill>
                  <a:srgbClr val="0000FF"/>
                </a:solidFill>
              </a:rPr>
              <a:t> February 19, 2020</a:t>
            </a:r>
          </a:p>
          <a:p>
            <a:pPr marL="285750" indent="-285750" algn="l">
              <a:buFont typeface="Arial" panose="020B0604020202020204" pitchFamily="34" charset="0"/>
              <a:buChar char="•"/>
            </a:pPr>
            <a:r>
              <a:rPr lang="en-US" sz="1600" u="sng" dirty="0">
                <a:solidFill>
                  <a:srgbClr val="FF0000"/>
                </a:solidFill>
                <a:cs typeface="Arial" panose="020B0604020202020204" pitchFamily="34" charset="0"/>
              </a:rPr>
              <a:t>Objective </a:t>
            </a:r>
            <a:r>
              <a:rPr lang="en-US" sz="1600" dirty="0">
                <a:solidFill>
                  <a:schemeClr val="tx1">
                    <a:lumMod val="95000"/>
                    <a:lumOff val="5000"/>
                  </a:schemeClr>
                </a:solidFill>
                <a:cs typeface="Arial" panose="020B0604020202020204" pitchFamily="34" charset="0"/>
              </a:rPr>
              <a:t>: </a:t>
            </a:r>
            <a:r>
              <a:rPr lang="en-US" sz="1600" dirty="0">
                <a:solidFill>
                  <a:srgbClr val="0000FF"/>
                </a:solidFill>
              </a:rPr>
              <a:t>This app is for showing the locations of Corona Affected Patients and their movement history of 14 days. General Public can use this to identify their movements in those areas. If found to be in such locations, they are requested to call help line numbers </a:t>
            </a:r>
            <a:r>
              <a:rPr lang="en-US" sz="1600" dirty="0" smtClean="0">
                <a:solidFill>
                  <a:srgbClr val="0000FF"/>
                </a:solidFill>
              </a:rPr>
              <a:t>The </a:t>
            </a:r>
            <a:r>
              <a:rPr lang="en-US" sz="1600" dirty="0">
                <a:solidFill>
                  <a:srgbClr val="0000FF"/>
                </a:solidFill>
              </a:rPr>
              <a:t>app also facilitates citizens to identify the nearest hospitals which can treat for coronavirus including the sample collection centers and testing labs</a:t>
            </a:r>
            <a:r>
              <a:rPr lang="en-US" sz="1600" dirty="0" smtClean="0">
                <a:solidFill>
                  <a:srgbClr val="0000FF"/>
                </a:solidFill>
              </a:rPr>
              <a:t>.</a:t>
            </a:r>
          </a:p>
          <a:p>
            <a:pPr marL="285750" indent="-285750" algn="l">
              <a:buFont typeface="Arial" panose="020B0604020202020204" pitchFamily="34" charset="0"/>
              <a:buChar char="•"/>
            </a:pPr>
            <a:r>
              <a:rPr lang="en-US" sz="1600" u="sng" dirty="0" err="1" smtClean="0">
                <a:solidFill>
                  <a:srgbClr val="FF0000"/>
                </a:solidFill>
                <a:cs typeface="Arial" panose="020B0604020202020204" pitchFamily="34" charset="0"/>
              </a:rPr>
              <a:t>Functionalies</a:t>
            </a:r>
            <a:r>
              <a:rPr lang="en-US" sz="1600" u="sng" dirty="0" smtClean="0">
                <a:solidFill>
                  <a:srgbClr val="FF0000"/>
                </a:solidFill>
                <a:cs typeface="Arial" panose="020B0604020202020204" pitchFamily="34" charset="0"/>
              </a:rPr>
              <a:t>: </a:t>
            </a:r>
            <a:r>
              <a:rPr lang="en-US" sz="1600" dirty="0" smtClean="0">
                <a:solidFill>
                  <a:srgbClr val="0000FF"/>
                </a:solidFill>
                <a:cs typeface="Arial" panose="020B0604020202020204" pitchFamily="34" charset="0"/>
              </a:rPr>
              <a:t>It regularly sends two messages(12hrs each) for a day to the patients for checking about their status of their health condition.</a:t>
            </a:r>
          </a:p>
          <a:p>
            <a:pPr marL="285750" indent="-285750" algn="l">
              <a:buFont typeface="Arial" panose="020B0604020202020204" pitchFamily="34" charset="0"/>
              <a:buChar char="•"/>
            </a:pPr>
            <a:r>
              <a:rPr lang="en-US" sz="1600" dirty="0" smtClean="0">
                <a:solidFill>
                  <a:srgbClr val="0000FF"/>
                </a:solidFill>
                <a:cs typeface="Arial" panose="020B0604020202020204" pitchFamily="34" charset="0"/>
              </a:rPr>
              <a:t>Staffs are remotely monitored based on shift basis(12hrs each).</a:t>
            </a:r>
          </a:p>
          <a:p>
            <a:pPr marL="285750" indent="-285750" algn="l">
              <a:buFont typeface="Arial" panose="020B0604020202020204" pitchFamily="34" charset="0"/>
              <a:buChar char="•"/>
            </a:pPr>
            <a:r>
              <a:rPr lang="en-US" sz="1600" dirty="0" smtClean="0">
                <a:solidFill>
                  <a:srgbClr val="0000FF"/>
                </a:solidFill>
                <a:cs typeface="Arial" panose="020B0604020202020204" pitchFamily="34" charset="0"/>
              </a:rPr>
              <a:t>English and Spanish are the languages available in corona watch.</a:t>
            </a:r>
            <a:endParaRPr lang="en-US" sz="1600" dirty="0">
              <a:solidFill>
                <a:srgbClr val="FF0000"/>
              </a:solidFill>
              <a:cs typeface="Arial" panose="020B0604020202020204" pitchFamily="34" charset="0"/>
            </a:endParaRPr>
          </a:p>
        </p:txBody>
      </p:sp>
      <p:sp>
        <p:nvSpPr>
          <p:cNvPr id="12293" name="Rectangle 5">
            <a:extLst>
              <a:ext uri="{FF2B5EF4-FFF2-40B4-BE49-F238E27FC236}">
                <a16:creationId xmlns="" xmlns:a16="http://schemas.microsoft.com/office/drawing/2014/main" id="{A8875BD6-8D0E-CD3B-15EB-D4734730E1CB}"/>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xmlns="" w="9525">
                <a:solidFill>
                  <a:srgbClr val="0099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2" name="Rectangle 3">
            <a:extLst>
              <a:ext uri="{FF2B5EF4-FFF2-40B4-BE49-F238E27FC236}">
                <a16:creationId xmlns="" xmlns:a16="http://schemas.microsoft.com/office/drawing/2014/main" id="{AAE61C96-C740-FE45-983C-A5F0499B64EA}"/>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sz="1200" b="1" dirty="0">
                <a:solidFill>
                  <a:srgbClr val="000099"/>
                </a:solidFill>
              </a:rPr>
              <a:t>Department of Computer Science &amp; Engineering</a:t>
            </a:r>
            <a:endParaRPr lang="en-US" altLang="en-US" sz="1400" dirty="0">
              <a:solidFill>
                <a:srgbClr val="000099"/>
              </a:solidFill>
            </a:endParaRPr>
          </a:p>
          <a:p>
            <a:r>
              <a:rPr lang="en-US" altLang="en-US" sz="1400" dirty="0">
                <a:solidFill>
                  <a:srgbClr val="000099"/>
                </a:solidFill>
              </a:rPr>
              <a:t>   </a:t>
            </a:r>
            <a:r>
              <a:rPr lang="en-GB" altLang="en-US" sz="1400" dirty="0" err="1">
                <a:solidFill>
                  <a:srgbClr val="000099"/>
                </a:solidFill>
              </a:rPr>
              <a:t>Velammal</a:t>
            </a:r>
            <a:r>
              <a:rPr lang="en-GB" altLang="en-US" sz="1400" dirty="0">
                <a:solidFill>
                  <a:srgbClr val="000099"/>
                </a:solidFill>
              </a:rPr>
              <a:t> College of Engineering and Technology</a:t>
            </a:r>
            <a:endParaRPr lang="en-US" altLang="en-US" sz="1400" dirty="0">
              <a:solidFill>
                <a:srgbClr val="000099"/>
              </a:solidFill>
            </a:endParaRPr>
          </a:p>
        </p:txBody>
      </p:sp>
    </p:spTree>
    <p:extLst>
      <p:ext uri="{BB962C8B-B14F-4D97-AF65-F5344CB8AC3E}">
        <p14:creationId xmlns:p14="http://schemas.microsoft.com/office/powerpoint/2010/main" xmlns="" val="374322927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925074DA-243D-9951-261D-08DB3AAAA55B}"/>
              </a:ext>
            </a:extLst>
          </p:cNvPr>
          <p:cNvSpPr>
            <a:spLocks noGrp="1" noChangeArrowheads="1"/>
          </p:cNvSpPr>
          <p:nvPr>
            <p:ph type="ctrTitle"/>
          </p:nvPr>
        </p:nvSpPr>
        <p:spPr>
          <a:xfrm>
            <a:off x="685800" y="914400"/>
            <a:ext cx="7772400" cy="457200"/>
          </a:xfrm>
        </p:spPr>
        <p:txBody>
          <a:bodyPr anchor="ctr"/>
          <a:lstStyle/>
          <a:p>
            <a:r>
              <a:rPr lang="en-US" altLang="en-US" sz="3600" b="1" dirty="0">
                <a:solidFill>
                  <a:srgbClr val="FF0000"/>
                </a:solidFill>
              </a:rPr>
              <a:t>Existing Application</a:t>
            </a:r>
            <a:r>
              <a:rPr lang="en-US" altLang="en-US" sz="3600" b="1" dirty="0">
                <a:solidFill>
                  <a:srgbClr val="0000FF"/>
                </a:solidFill>
              </a:rPr>
              <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 xmlns:a16="http://schemas.microsoft.com/office/drawing/2014/main" id="{E90E2075-8292-5AB3-A53B-7BE1AD27ABB9}"/>
              </a:ext>
            </a:extLst>
          </p:cNvPr>
          <p:cNvSpPr>
            <a:spLocks noChangeArrowheads="1"/>
          </p:cNvSpPr>
          <p:nvPr/>
        </p:nvSpPr>
        <p:spPr bwMode="auto">
          <a:xfrm>
            <a:off x="457200" y="1371600"/>
            <a:ext cx="8382000"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1600" u="sng" dirty="0">
                <a:solidFill>
                  <a:srgbClr val="FF0000"/>
                </a:solidFill>
                <a:cs typeface="Arial" panose="020B0604020202020204" pitchFamily="34" charset="0"/>
              </a:rPr>
              <a:t>Developed by </a:t>
            </a:r>
            <a:r>
              <a:rPr lang="en-IN" sz="1600" dirty="0">
                <a:solidFill>
                  <a:srgbClr val="0000FF"/>
                </a:solidFill>
                <a:cs typeface="Arial" panose="020B0604020202020204" pitchFamily="34" charset="0"/>
              </a:rPr>
              <a:t>:</a:t>
            </a:r>
            <a:r>
              <a:rPr lang="en-IN" sz="1600" dirty="0"/>
              <a:t> </a:t>
            </a:r>
            <a:r>
              <a:rPr lang="en-IN" sz="1600" dirty="0">
                <a:solidFill>
                  <a:srgbClr val="0000FF"/>
                </a:solidFill>
              </a:rPr>
              <a:t>Government of Tamil Nadu</a:t>
            </a:r>
          </a:p>
          <a:p>
            <a:pPr marL="285750" indent="-285750" algn="l">
              <a:buFont typeface="Arial" panose="020B0604020202020204" pitchFamily="34" charset="0"/>
              <a:buChar char="•"/>
            </a:pPr>
            <a:r>
              <a:rPr lang="en-IN" sz="1600" u="sng" dirty="0">
                <a:solidFill>
                  <a:srgbClr val="FF0000"/>
                </a:solidFill>
                <a:cs typeface="Arial" panose="020B0604020202020204" pitchFamily="34" charset="0"/>
              </a:rPr>
              <a:t>Title</a:t>
            </a:r>
            <a:r>
              <a:rPr lang="en-IN" sz="1600" dirty="0">
                <a:solidFill>
                  <a:srgbClr val="0000FF"/>
                </a:solidFill>
                <a:cs typeface="Arial" panose="020B0604020202020204" pitchFamily="34" charset="0"/>
              </a:rPr>
              <a:t>:</a:t>
            </a:r>
            <a:r>
              <a:rPr lang="en-IN" sz="1600" dirty="0">
                <a:solidFill>
                  <a:srgbClr val="0000FF"/>
                </a:solidFill>
              </a:rPr>
              <a:t>COVID-19 Care Tamil Nadu</a:t>
            </a:r>
          </a:p>
          <a:p>
            <a:pPr marL="285750" indent="-285750" algn="l">
              <a:buFont typeface="Arial" panose="020B0604020202020204" pitchFamily="34" charset="0"/>
              <a:buChar char="•"/>
            </a:pPr>
            <a:r>
              <a:rPr lang="en-US" sz="1600" u="sng" dirty="0">
                <a:solidFill>
                  <a:srgbClr val="FF0000"/>
                </a:solidFill>
                <a:cs typeface="Arial" panose="020B0604020202020204" pitchFamily="34" charset="0"/>
              </a:rPr>
              <a:t>Publication </a:t>
            </a:r>
            <a:r>
              <a:rPr lang="en-US" sz="1600" u="sng" dirty="0" err="1">
                <a:solidFill>
                  <a:srgbClr val="FF0000"/>
                </a:solidFill>
                <a:cs typeface="Arial" panose="020B0604020202020204" pitchFamily="34" charset="0"/>
              </a:rPr>
              <a:t>website</a:t>
            </a:r>
            <a:r>
              <a:rPr lang="en-US" sz="1600" dirty="0" err="1">
                <a:solidFill>
                  <a:srgbClr val="0000FF"/>
                </a:solidFill>
                <a:cs typeface="Arial" panose="020B0604020202020204" pitchFamily="34" charset="0"/>
              </a:rPr>
              <a:t>:https</a:t>
            </a:r>
            <a:r>
              <a:rPr lang="en-US" sz="1600" dirty="0">
                <a:solidFill>
                  <a:srgbClr val="0000FF"/>
                </a:solidFill>
                <a:cs typeface="Arial" panose="020B0604020202020204" pitchFamily="34" charset="0"/>
              </a:rPr>
              <a:t>://play.google.com/store/apps/</a:t>
            </a:r>
            <a:r>
              <a:rPr lang="en-US" sz="1600" dirty="0" err="1">
                <a:solidFill>
                  <a:srgbClr val="0000FF"/>
                </a:solidFill>
                <a:cs typeface="Arial" panose="020B0604020202020204" pitchFamily="34" charset="0"/>
              </a:rPr>
              <a:t>details?id</a:t>
            </a:r>
            <a:r>
              <a:rPr lang="en-US" sz="1600" dirty="0">
                <a:solidFill>
                  <a:srgbClr val="0000FF"/>
                </a:solidFill>
                <a:cs typeface="Arial" panose="020B0604020202020204" pitchFamily="34" charset="0"/>
              </a:rPr>
              <a:t>=</a:t>
            </a:r>
            <a:r>
              <a:rPr lang="en-US" sz="1600" dirty="0" err="1">
                <a:solidFill>
                  <a:srgbClr val="0000FF"/>
                </a:solidFill>
                <a:cs typeface="Arial" panose="020B0604020202020204" pitchFamily="34" charset="0"/>
              </a:rPr>
              <a:t>com.rvmatrix.corona&amp;hl</a:t>
            </a:r>
            <a:r>
              <a:rPr lang="en-US" sz="1600" dirty="0">
                <a:solidFill>
                  <a:srgbClr val="0000FF"/>
                </a:solidFill>
                <a:cs typeface="Arial" panose="020B0604020202020204" pitchFamily="34" charset="0"/>
              </a:rPr>
              <a:t>=en</a:t>
            </a:r>
          </a:p>
          <a:p>
            <a:pPr marL="285750" indent="-285750" algn="l">
              <a:buFont typeface="Arial" panose="020B0604020202020204" pitchFamily="34" charset="0"/>
              <a:buChar char="•"/>
            </a:pPr>
            <a:r>
              <a:rPr lang="en-US" sz="1600" u="sng" dirty="0">
                <a:solidFill>
                  <a:srgbClr val="FF0000"/>
                </a:solidFill>
                <a:cs typeface="Arial" panose="020B0604020202020204" pitchFamily="34" charset="0"/>
              </a:rPr>
              <a:t>Published Date </a:t>
            </a:r>
            <a:r>
              <a:rPr lang="en-US" sz="1600" dirty="0">
                <a:solidFill>
                  <a:srgbClr val="0000FF"/>
                </a:solidFill>
                <a:cs typeface="Arial" panose="020B0604020202020204" pitchFamily="34" charset="0"/>
              </a:rPr>
              <a:t>:</a:t>
            </a:r>
            <a:r>
              <a:rPr lang="en-IN" sz="1600" dirty="0"/>
              <a:t> </a:t>
            </a:r>
            <a:r>
              <a:rPr lang="en-IN" sz="1600" dirty="0">
                <a:solidFill>
                  <a:srgbClr val="0000FF"/>
                </a:solidFill>
              </a:rPr>
              <a:t> 2020</a:t>
            </a:r>
          </a:p>
          <a:p>
            <a:pPr marL="285750" indent="-285750" algn="l">
              <a:buFont typeface="Arial" panose="020B0604020202020204" pitchFamily="34" charset="0"/>
              <a:buChar char="•"/>
            </a:pPr>
            <a:r>
              <a:rPr lang="en-US" sz="1600" u="sng" dirty="0">
                <a:solidFill>
                  <a:srgbClr val="FF0000"/>
                </a:solidFill>
                <a:cs typeface="Arial" panose="020B0604020202020204" pitchFamily="34" charset="0"/>
              </a:rPr>
              <a:t>Objective </a:t>
            </a:r>
            <a:r>
              <a:rPr lang="en-US" sz="1600" dirty="0">
                <a:solidFill>
                  <a:schemeClr val="tx1">
                    <a:lumMod val="95000"/>
                    <a:lumOff val="5000"/>
                  </a:schemeClr>
                </a:solidFill>
                <a:cs typeface="Arial" panose="020B0604020202020204" pitchFamily="34" charset="0"/>
              </a:rPr>
              <a:t>: </a:t>
            </a:r>
            <a:r>
              <a:rPr lang="en-US" sz="1600" dirty="0">
                <a:solidFill>
                  <a:srgbClr val="0000FF"/>
                </a:solidFill>
              </a:rPr>
              <a:t>The application shows the district wise COVID-19 cases in Tamil Nadu. It also shows the containment zones of the state. It provides help line numbers and bed availability of Covid-19 hospitals in all the </a:t>
            </a:r>
            <a:r>
              <a:rPr lang="en-US" sz="1600" dirty="0" smtClean="0">
                <a:solidFill>
                  <a:srgbClr val="0000FF"/>
                </a:solidFill>
              </a:rPr>
              <a:t>districts</a:t>
            </a:r>
          </a:p>
          <a:p>
            <a:pPr marL="285750" indent="-285750" algn="l">
              <a:buFont typeface="Arial" panose="020B0604020202020204" pitchFamily="34" charset="0"/>
              <a:buChar char="•"/>
            </a:pPr>
            <a:r>
              <a:rPr lang="en-US" sz="1600" u="sng" dirty="0" smtClean="0">
                <a:solidFill>
                  <a:srgbClr val="FF0000"/>
                </a:solidFill>
                <a:cs typeface="Arial" panose="020B0604020202020204" pitchFamily="34" charset="0"/>
              </a:rPr>
              <a:t>Functionality</a:t>
            </a:r>
            <a:r>
              <a:rPr lang="en-US" sz="1600" dirty="0" smtClean="0">
                <a:solidFill>
                  <a:srgbClr val="0000FF"/>
                </a:solidFill>
                <a:cs typeface="Arial" panose="020B0604020202020204" pitchFamily="34" charset="0"/>
              </a:rPr>
              <a:t>: District </a:t>
            </a:r>
            <a:r>
              <a:rPr lang="en-US" sz="1600" dirty="0" smtClean="0">
                <a:solidFill>
                  <a:srgbClr val="0000FF"/>
                </a:solidFill>
                <a:cs typeface="Arial" panose="020B0604020202020204" pitchFamily="34" charset="0"/>
              </a:rPr>
              <a:t>wise- </a:t>
            </a:r>
            <a:r>
              <a:rPr lang="en-US" sz="1600" dirty="0" smtClean="0">
                <a:solidFill>
                  <a:srgbClr val="0000FF"/>
                </a:solidFill>
                <a:cs typeface="Arial" panose="020B0604020202020204" pitchFamily="34" charset="0"/>
              </a:rPr>
              <a:t>Detailed information on COVID Spread.    </a:t>
            </a:r>
            <a:endParaRPr lang="en-US" sz="1600" dirty="0" smtClean="0">
              <a:solidFill>
                <a:srgbClr val="0000FF"/>
              </a:solidFill>
              <a:cs typeface="Arial" panose="020B0604020202020204" pitchFamily="34" charset="0"/>
            </a:endParaRPr>
          </a:p>
          <a:p>
            <a:pPr marL="285750" indent="-285750" algn="l">
              <a:buFont typeface="Arial" panose="020B0604020202020204" pitchFamily="34" charset="0"/>
              <a:buChar char="•"/>
            </a:pPr>
            <a:r>
              <a:rPr lang="en-US" sz="1600" dirty="0" smtClean="0">
                <a:solidFill>
                  <a:srgbClr val="0000FF"/>
                </a:solidFill>
                <a:cs typeface="Arial" panose="020B0604020202020204" pitchFamily="34" charset="0"/>
              </a:rPr>
              <a:t> </a:t>
            </a:r>
            <a:r>
              <a:rPr lang="en-US" sz="1600" dirty="0" smtClean="0">
                <a:solidFill>
                  <a:srgbClr val="0000FF"/>
                </a:solidFill>
                <a:cs typeface="Arial" panose="020B0604020202020204" pitchFamily="34" charset="0"/>
              </a:rPr>
              <a:t>Containment zone indicator. </a:t>
            </a:r>
            <a:r>
              <a:rPr lang="en-US" sz="1600" dirty="0" smtClean="0">
                <a:solidFill>
                  <a:srgbClr val="0000FF"/>
                </a:solidFill>
                <a:cs typeface="Arial" panose="020B0604020202020204" pitchFamily="34" charset="0"/>
              </a:rPr>
              <a:t> </a:t>
            </a:r>
            <a:r>
              <a:rPr lang="en-US" sz="1600" dirty="0" smtClean="0">
                <a:solidFill>
                  <a:srgbClr val="0000FF"/>
                </a:solidFill>
                <a:cs typeface="Arial" panose="020B0604020202020204" pitchFamily="34" charset="0"/>
              </a:rPr>
              <a:t>Administrative information related to </a:t>
            </a:r>
            <a:r>
              <a:rPr lang="en-US" sz="1600" dirty="0" err="1" smtClean="0">
                <a:solidFill>
                  <a:srgbClr val="0000FF"/>
                </a:solidFill>
                <a:cs typeface="Arial" panose="020B0604020202020204" pitchFamily="34" charset="0"/>
              </a:rPr>
              <a:t>Covid</a:t>
            </a:r>
            <a:r>
              <a:rPr lang="en-US" sz="1600" dirty="0" smtClean="0">
                <a:solidFill>
                  <a:srgbClr val="0000FF"/>
                </a:solidFill>
                <a:cs typeface="Arial" panose="020B0604020202020204" pitchFamily="34" charset="0"/>
              </a:rPr>
              <a:t> and Lockdown.(Includes district wise press releases) </a:t>
            </a:r>
            <a:r>
              <a:rPr lang="en-US" sz="1600" dirty="0" smtClean="0">
                <a:solidFill>
                  <a:srgbClr val="0000FF"/>
                </a:solidFill>
                <a:cs typeface="Arial" panose="020B0604020202020204" pitchFamily="34" charset="0"/>
              </a:rPr>
              <a:t>Emergency </a:t>
            </a:r>
            <a:r>
              <a:rPr lang="en-US" sz="1600" dirty="0" smtClean="0">
                <a:solidFill>
                  <a:srgbClr val="0000FF"/>
                </a:solidFill>
                <a:cs typeface="Arial" panose="020B0604020202020204" pitchFamily="34" charset="0"/>
              </a:rPr>
              <a:t>contact information-- Interactive COVID related Question and </a:t>
            </a:r>
            <a:r>
              <a:rPr lang="en-US" sz="1600" dirty="0" err="1" smtClean="0">
                <a:solidFill>
                  <a:srgbClr val="0000FF"/>
                </a:solidFill>
                <a:cs typeface="Arial" panose="020B0604020202020204" pitchFamily="34" charset="0"/>
              </a:rPr>
              <a:t>Answers.Voice</a:t>
            </a:r>
            <a:r>
              <a:rPr lang="en-US" sz="1600" dirty="0" smtClean="0">
                <a:solidFill>
                  <a:srgbClr val="0000FF"/>
                </a:solidFill>
                <a:cs typeface="Arial" panose="020B0604020202020204" pitchFamily="34" charset="0"/>
              </a:rPr>
              <a:t> </a:t>
            </a:r>
            <a:r>
              <a:rPr lang="en-US" sz="1600" dirty="0" smtClean="0">
                <a:solidFill>
                  <a:srgbClr val="0000FF"/>
                </a:solidFill>
                <a:cs typeface="Arial" panose="020B0604020202020204" pitchFamily="34" charset="0"/>
              </a:rPr>
              <a:t>of People - Register your voice (in words) /Suggestions/ grievances. -- Video updates on various topics -- Access to Important government orders published by </a:t>
            </a:r>
            <a:r>
              <a:rPr lang="en-US" sz="1600" dirty="0" err="1" smtClean="0">
                <a:solidFill>
                  <a:srgbClr val="0000FF"/>
                </a:solidFill>
                <a:cs typeface="Arial" panose="020B0604020202020204" pitchFamily="34" charset="0"/>
              </a:rPr>
              <a:t>Govt</a:t>
            </a:r>
            <a:r>
              <a:rPr lang="en-US" sz="1600" dirty="0" smtClean="0">
                <a:solidFill>
                  <a:srgbClr val="0000FF"/>
                </a:solidFill>
                <a:cs typeface="Arial" panose="020B0604020202020204" pitchFamily="34" charset="0"/>
              </a:rPr>
              <a:t> of TN.-- Receive Alerts and notifications.-- English and Tamil Language support.</a:t>
            </a:r>
            <a:endParaRPr lang="en-US" sz="1600" dirty="0">
              <a:solidFill>
                <a:srgbClr val="0000FF"/>
              </a:solidFill>
              <a:cs typeface="Arial" panose="020B0604020202020204" pitchFamily="34" charset="0"/>
            </a:endParaRPr>
          </a:p>
        </p:txBody>
      </p:sp>
      <p:sp>
        <p:nvSpPr>
          <p:cNvPr id="12293" name="Rectangle 5">
            <a:extLst>
              <a:ext uri="{FF2B5EF4-FFF2-40B4-BE49-F238E27FC236}">
                <a16:creationId xmlns="" xmlns:a16="http://schemas.microsoft.com/office/drawing/2014/main" id="{A8875BD6-8D0E-CD3B-15EB-D4734730E1CB}"/>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xmlns="" w="9525">
                <a:solidFill>
                  <a:srgbClr val="0099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2" name="Rectangle 3">
            <a:extLst>
              <a:ext uri="{FF2B5EF4-FFF2-40B4-BE49-F238E27FC236}">
                <a16:creationId xmlns="" xmlns:a16="http://schemas.microsoft.com/office/drawing/2014/main" id="{AAE61C96-C740-FE45-983C-A5F0499B64EA}"/>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sz="1200" b="1" dirty="0">
                <a:solidFill>
                  <a:srgbClr val="000099"/>
                </a:solidFill>
              </a:rPr>
              <a:t>Department of Computer Science &amp; Engineering</a:t>
            </a:r>
            <a:r>
              <a:rPr lang="en-US" altLang="en-US" sz="1400" dirty="0">
                <a:solidFill>
                  <a:srgbClr val="000099"/>
                </a:solidFill>
              </a:rPr>
              <a:t>                                                                                          </a:t>
            </a:r>
          </a:p>
          <a:p>
            <a:r>
              <a:rPr lang="en-US" altLang="en-US" sz="1400" dirty="0">
                <a:solidFill>
                  <a:srgbClr val="000099"/>
                </a:solidFill>
              </a:rPr>
              <a:t>   </a:t>
            </a:r>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xmlns="" val="4055767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925074DA-243D-9951-261D-08DB3AAAA55B}"/>
              </a:ext>
            </a:extLst>
          </p:cNvPr>
          <p:cNvSpPr>
            <a:spLocks noGrp="1" noChangeArrowheads="1"/>
          </p:cNvSpPr>
          <p:nvPr>
            <p:ph type="ctrTitle"/>
          </p:nvPr>
        </p:nvSpPr>
        <p:spPr>
          <a:xfrm>
            <a:off x="685800" y="914400"/>
            <a:ext cx="7772400" cy="457200"/>
          </a:xfrm>
        </p:spPr>
        <p:txBody>
          <a:bodyPr anchor="ctr"/>
          <a:lstStyle/>
          <a:p>
            <a:r>
              <a:rPr lang="en-US" altLang="en-US" sz="3600" b="1" dirty="0">
                <a:solidFill>
                  <a:srgbClr val="FF0000"/>
                </a:solidFill>
              </a:rPr>
              <a:t>Existing Application</a:t>
            </a:r>
            <a:r>
              <a:rPr lang="en-US" altLang="en-US" sz="3600" b="1" dirty="0">
                <a:solidFill>
                  <a:srgbClr val="0000FF"/>
                </a:solidFill>
              </a:rPr>
              <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 xmlns:a16="http://schemas.microsoft.com/office/drawing/2014/main" id="{E90E2075-8292-5AB3-A53B-7BE1AD27ABB9}"/>
              </a:ext>
            </a:extLst>
          </p:cNvPr>
          <p:cNvSpPr>
            <a:spLocks noChangeArrowheads="1"/>
          </p:cNvSpPr>
          <p:nvPr/>
        </p:nvSpPr>
        <p:spPr bwMode="auto">
          <a:xfrm>
            <a:off x="457200" y="1371600"/>
            <a:ext cx="8382000"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1400" u="sng" dirty="0">
                <a:solidFill>
                  <a:srgbClr val="FF0000"/>
                </a:solidFill>
                <a:cs typeface="Arial" panose="020B0604020202020204" pitchFamily="34" charset="0"/>
              </a:rPr>
              <a:t>Developed by</a:t>
            </a:r>
            <a:r>
              <a:rPr lang="en-IN" sz="1400" dirty="0">
                <a:solidFill>
                  <a:srgbClr val="0000FF"/>
                </a:solidFill>
                <a:cs typeface="Arial" panose="020B0604020202020204" pitchFamily="34" charset="0"/>
              </a:rPr>
              <a:t>:</a:t>
            </a:r>
            <a:r>
              <a:rPr lang="en-IN" sz="1400" dirty="0"/>
              <a:t> </a:t>
            </a:r>
            <a:r>
              <a:rPr lang="en-IN" sz="1400" dirty="0" err="1">
                <a:solidFill>
                  <a:srgbClr val="0000FF"/>
                </a:solidFill>
              </a:rPr>
              <a:t>Mayank</a:t>
            </a:r>
            <a:r>
              <a:rPr lang="en-IN" sz="1400" dirty="0">
                <a:solidFill>
                  <a:srgbClr val="0000FF"/>
                </a:solidFill>
              </a:rPr>
              <a:t> </a:t>
            </a:r>
            <a:r>
              <a:rPr lang="en-IN" sz="1400" dirty="0" err="1">
                <a:solidFill>
                  <a:srgbClr val="0000FF"/>
                </a:solidFill>
              </a:rPr>
              <a:t>Bhangadia</a:t>
            </a:r>
            <a:endParaRPr lang="en-IN" sz="1400" dirty="0">
              <a:solidFill>
                <a:srgbClr val="0000FF"/>
              </a:solidFill>
            </a:endParaRPr>
          </a:p>
          <a:p>
            <a:pPr marL="285750" indent="-285750" algn="l">
              <a:buFont typeface="Arial" panose="020B0604020202020204" pitchFamily="34" charset="0"/>
              <a:buChar char="•"/>
            </a:pPr>
            <a:r>
              <a:rPr lang="en-IN" sz="1400" u="sng" dirty="0">
                <a:solidFill>
                  <a:srgbClr val="FF0000"/>
                </a:solidFill>
                <a:cs typeface="Arial" panose="020B0604020202020204" pitchFamily="34" charset="0"/>
              </a:rPr>
              <a:t>Title</a:t>
            </a:r>
            <a:r>
              <a:rPr lang="en-IN" sz="1400" dirty="0">
                <a:solidFill>
                  <a:srgbClr val="0000FF"/>
                </a:solidFill>
                <a:cs typeface="Arial" panose="020B0604020202020204" pitchFamily="34" charset="0"/>
              </a:rPr>
              <a:t>:</a:t>
            </a:r>
            <a:r>
              <a:rPr lang="en-IN" sz="1400" dirty="0">
                <a:solidFill>
                  <a:srgbClr val="0000FF"/>
                </a:solidFill>
              </a:rPr>
              <a:t>COVID19 connect</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Publication website</a:t>
            </a:r>
            <a:r>
              <a:rPr lang="en-US" sz="1400" dirty="0">
                <a:solidFill>
                  <a:srgbClr val="0000FF"/>
                </a:solidFill>
                <a:cs typeface="Arial" panose="020B0604020202020204" pitchFamily="34" charset="0"/>
              </a:rPr>
              <a:t>: https://play.google.com/store/apps/details?id=com.igib.COVID19Connect&amp;hl=en</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Published Date</a:t>
            </a:r>
            <a:r>
              <a:rPr lang="en-US" sz="1400" dirty="0">
                <a:solidFill>
                  <a:srgbClr val="0000FF"/>
                </a:solidFill>
                <a:cs typeface="Arial" panose="020B0604020202020204" pitchFamily="34" charset="0"/>
              </a:rPr>
              <a:t>:</a:t>
            </a:r>
            <a:r>
              <a:rPr lang="en-IN" sz="1400" dirty="0"/>
              <a:t> </a:t>
            </a:r>
            <a:r>
              <a:rPr lang="en-IN" sz="1400" dirty="0">
                <a:solidFill>
                  <a:srgbClr val="0000FF"/>
                </a:solidFill>
              </a:rPr>
              <a:t> 2020</a:t>
            </a:r>
          </a:p>
          <a:p>
            <a:pPr marL="285750" indent="-285750" algn="l">
              <a:buFont typeface="Arial" panose="020B0604020202020204" pitchFamily="34" charset="0"/>
              <a:buChar char="•"/>
            </a:pPr>
            <a:r>
              <a:rPr lang="en-US" sz="1400" u="sng" dirty="0">
                <a:solidFill>
                  <a:srgbClr val="FF0000"/>
                </a:solidFill>
                <a:cs typeface="Arial" panose="020B0604020202020204" pitchFamily="34" charset="0"/>
              </a:rPr>
              <a:t>Objective</a:t>
            </a:r>
            <a:r>
              <a:rPr lang="en-US" sz="1400" u="sng" dirty="0">
                <a:solidFill>
                  <a:schemeClr val="tx1">
                    <a:lumMod val="95000"/>
                    <a:lumOff val="5000"/>
                  </a:schemeClr>
                </a:solidFill>
                <a:cs typeface="Arial" panose="020B0604020202020204" pitchFamily="34" charset="0"/>
              </a:rPr>
              <a:t>:</a:t>
            </a:r>
          </a:p>
          <a:p>
            <a:pPr marL="285750" indent="-285750" algn="l">
              <a:buFont typeface="Arial" panose="020B0604020202020204" pitchFamily="34" charset="0"/>
              <a:buChar char="•"/>
            </a:pPr>
            <a:r>
              <a:rPr lang="en-US" sz="1400" dirty="0">
                <a:solidFill>
                  <a:srgbClr val="0000FF"/>
                </a:solidFill>
              </a:rPr>
              <a:t>This app is developed as part of ongoing research  on COVID-19. This app aims to provide relevant information on accessible resources for patient care. This app does not provide any clinical assistance (COVID19 Connect 2020)</a:t>
            </a:r>
            <a:endParaRPr lang="en-US" sz="1400" dirty="0">
              <a:solidFill>
                <a:srgbClr val="0000FF"/>
              </a:solidFill>
              <a:cs typeface="Arial" panose="020B0604020202020204" pitchFamily="34" charset="0"/>
            </a:endParaRPr>
          </a:p>
        </p:txBody>
      </p:sp>
      <p:sp>
        <p:nvSpPr>
          <p:cNvPr id="12293" name="Rectangle 5">
            <a:extLst>
              <a:ext uri="{FF2B5EF4-FFF2-40B4-BE49-F238E27FC236}">
                <a16:creationId xmlns="" xmlns:a16="http://schemas.microsoft.com/office/drawing/2014/main" id="{A8875BD6-8D0E-CD3B-15EB-D4734730E1CB}"/>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xmlns="" w="9525">
                <a:solidFill>
                  <a:srgbClr val="0099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2" name="Rectangle 3">
            <a:extLst>
              <a:ext uri="{FF2B5EF4-FFF2-40B4-BE49-F238E27FC236}">
                <a16:creationId xmlns="" xmlns:a16="http://schemas.microsoft.com/office/drawing/2014/main" id="{AAE61C96-C740-FE45-983C-A5F0499B64EA}"/>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sz="1200" b="1" dirty="0">
                <a:solidFill>
                  <a:srgbClr val="000099"/>
                </a:solidFill>
              </a:rPr>
              <a:t>Department of Computer Science &amp; Engineering</a:t>
            </a:r>
            <a:r>
              <a:rPr lang="en-US" altLang="en-US" sz="1400" dirty="0">
                <a:solidFill>
                  <a:srgbClr val="000099"/>
                </a:solidFill>
              </a:rPr>
              <a:t>                                                                                          </a:t>
            </a:r>
          </a:p>
          <a:p>
            <a:r>
              <a:rPr lang="en-US" altLang="en-US" sz="1400" dirty="0">
                <a:solidFill>
                  <a:srgbClr val="000099"/>
                </a:solidFill>
              </a:rPr>
              <a:t>   </a:t>
            </a:r>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xmlns="" val="425143215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6.0.4"/>
  <p:tag name="AS_OS" val="Microsoft Windows NT 10.0.17763.0"/>
  <p:tag name="AS_RELEASE_DATE" val="2022.04.14"/>
  <p:tag name="AS_TITLE" val="Aspose.Slides for .NET5"/>
  <p:tag name="AS_VERSION" val="22.4"/>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1172</Words>
  <Application>Microsoft Office PowerPoint</Application>
  <PresentationFormat>On-screen Show (4:3)</PresentationFormat>
  <Paragraphs>156</Paragraphs>
  <Slides>17</Slides>
  <Notes>9</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Default Design</vt:lpstr>
      <vt:lpstr>Default Design</vt:lpstr>
      <vt:lpstr>Covid-19 Containment Zone Alerting Application </vt:lpstr>
      <vt:lpstr>Contents </vt:lpstr>
      <vt:lpstr>Problem definition </vt:lpstr>
      <vt:lpstr>Problem Definition   </vt:lpstr>
      <vt:lpstr>Survey Papers</vt:lpstr>
      <vt:lpstr>Existing Application </vt:lpstr>
      <vt:lpstr>Existing Application </vt:lpstr>
      <vt:lpstr>Existing Application </vt:lpstr>
      <vt:lpstr>Existing Application </vt:lpstr>
      <vt:lpstr>Existing Application </vt:lpstr>
      <vt:lpstr>Existing Application </vt:lpstr>
      <vt:lpstr>Existing Application </vt:lpstr>
      <vt:lpstr>Existing Application </vt:lpstr>
      <vt:lpstr>De-merits</vt:lpstr>
      <vt:lpstr>Hardware &amp; Software Requirements   </vt:lpstr>
      <vt:lpstr>Objective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INSURANCE BILLING SYSTEM</dc:title>
  <dc:creator>rakesh</dc:creator>
  <cp:lastModifiedBy>HAPPY</cp:lastModifiedBy>
  <cp:revision>50</cp:revision>
  <cp:lastPrinted>2022-06-02T16:30:30Z</cp:lastPrinted>
  <dcterms:created xsi:type="dcterms:W3CDTF">2022-06-02T16:30:30Z</dcterms:created>
  <dcterms:modified xsi:type="dcterms:W3CDTF">2022-09-09T18:00:18Z</dcterms:modified>
</cp:coreProperties>
</file>