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6" r:id="rId8"/>
    <p:sldId id="275" r:id="rId9"/>
    <p:sldId id="262" r:id="rId10"/>
    <p:sldId id="263" r:id="rId11"/>
    <p:sldId id="264" r:id="rId12"/>
    <p:sldId id="265" r:id="rId13"/>
    <p:sldId id="290" r:id="rId14"/>
    <p:sldId id="278" r:id="rId15"/>
    <p:sldId id="279" r:id="rId16"/>
    <p:sldId id="283" r:id="rId17"/>
    <p:sldId id="291" r:id="rId18"/>
    <p:sldId id="268" r:id="rId19"/>
    <p:sldId id="285" r:id="rId20"/>
    <p:sldId id="286" r:id="rId21"/>
    <p:sldId id="287" r:id="rId22"/>
    <p:sldId id="288" r:id="rId23"/>
    <p:sldId id="270" r:id="rId24"/>
    <p:sldId id="271" r:id="rId25"/>
    <p:sldId id="272" r:id="rId26"/>
    <p:sldId id="273"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384" y="72"/>
      </p:cViewPr>
      <p:guideLst>
        <p:guide orient="horz" pos="2160"/>
        <p:guide pos="38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3646727-F3ED-4483-AC02-E02D6229D3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3646727-F3ED-4483-AC02-E02D6229D3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3646727-F3ED-4483-AC02-E02D6229D3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3646727-F3ED-4483-AC02-E02D6229D3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646727-F3ED-4483-AC02-E02D6229D3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46727-F3ED-4483-AC02-E02D6229D3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3646727-F3ED-4483-AC02-E02D6229D3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3646727-F3ED-4483-AC02-E02D6229D3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F1B3E-1004-4DFC-8BF3-53A7636EF95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46727-F3ED-4483-AC02-E02D6229D37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F1B3E-1004-4DFC-8BF3-53A7636EF95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923" y="539262"/>
            <a:ext cx="11230708" cy="3282461"/>
          </a:xfrm>
        </p:spPr>
        <p:txBody>
          <a:bodyPr>
            <a:normAutofit fontScale="90000"/>
          </a:bodyPr>
          <a:lstStyle/>
          <a:p>
            <a:pPr algn="ctr"/>
            <a:r>
              <a:rPr lang="en-US" dirty="0" smtClean="0">
                <a:latin typeface="Algerian" pitchFamily="82" charset="0"/>
              </a:rPr>
              <a:t>Title</a:t>
            </a:r>
            <a:br>
              <a:rPr lang="en-US" dirty="0" smtClean="0">
                <a:latin typeface="Algerian" pitchFamily="82" charset="0"/>
              </a:rPr>
            </a:br>
            <a:br>
              <a:rPr lang="en-US" dirty="0">
                <a:latin typeface="Algerian" pitchFamily="82" charset="0"/>
              </a:rPr>
            </a:br>
            <a:r>
              <a:rPr lang="en-US" dirty="0" smtClean="0">
                <a:latin typeface="Algerian" pitchFamily="82" charset="0"/>
              </a:rPr>
              <a:t>VOICE BASED EMAIL FOR VISUALLY </a:t>
            </a:r>
            <a:r>
              <a:rPr lang="en-US" dirty="0" smtClean="0">
                <a:latin typeface="Algerian" pitchFamily="82" charset="0"/>
              </a:rPr>
              <a:t>IMPAIRED</a:t>
            </a:r>
            <a:endParaRPr lang="en-US" dirty="0">
              <a:latin typeface="Algerian" pitchFamily="82" charset="0"/>
            </a:endParaRPr>
          </a:p>
        </p:txBody>
      </p:sp>
      <p:sp>
        <p:nvSpPr>
          <p:cNvPr id="3" name="Subtitle 2"/>
          <p:cNvSpPr>
            <a:spLocks noGrp="1"/>
          </p:cNvSpPr>
          <p:nvPr>
            <p:ph type="subTitle" idx="1"/>
          </p:nvPr>
        </p:nvSpPr>
        <p:spPr>
          <a:xfrm>
            <a:off x="4622800" y="4034155"/>
            <a:ext cx="9049385" cy="2529205"/>
          </a:xfrm>
        </p:spPr>
        <p:txBody>
          <a:bodyPr>
            <a:normAutofit fontScale="80000"/>
          </a:bodyPr>
          <a:lstStyle/>
          <a:p>
            <a:pPr algn="l"/>
            <a:r>
              <a:rPr lang="en-US" dirty="0" smtClean="0">
                <a:latin typeface="Times New Roman" panose="02020603050405020304" pitchFamily="18" charset="0"/>
                <a:cs typeface="Times New Roman" panose="02020603050405020304" pitchFamily="18" charset="0"/>
              </a:rPr>
              <a:t>       Submitted by,</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K.Chinna Maruthu           -952519104301</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T.Johns                              -952519104302</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P.Karthick	               	       -952519104303</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K.Vijayalakshmi</a:t>
            </a:r>
            <a:r>
              <a:rPr lang="en-US" dirty="0" smtClean="0">
                <a:latin typeface="Times New Roman" panose="02020603050405020304" pitchFamily="18" charset="0"/>
                <a:cs typeface="Times New Roman" panose="02020603050405020304" pitchFamily="18" charset="0"/>
              </a:rPr>
              <a:t>              - 952519104012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M.Kartheeswari                -952519106302</a:t>
            </a:r>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Because using this technology involves visual perception, it is extremely difficult for visually impaired persons to use it.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because in order to access the internet you would need to know what is written on the screen, which is not possible by blind person.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proposed system it mainly concentrates on four different types of technologies Speech-to-Text (STT) this module collects the speech given by the user and converts to Text, </a:t>
            </a:r>
            <a:r>
              <a:rPr lang="en-US" dirty="0" smtClean="0">
                <a:latin typeface="Times New Roman" panose="02020603050405020304" pitchFamily="18" charset="0"/>
                <a:cs typeface="Times New Roman" panose="02020603050405020304" pitchFamily="18" charset="0"/>
              </a:rPr>
              <a:t>Text-to-Speech </a:t>
            </a:r>
            <a:r>
              <a:rPr lang="en-US" dirty="0">
                <a:latin typeface="Times New Roman" panose="02020603050405020304" pitchFamily="18" charset="0"/>
                <a:cs typeface="Times New Roman" panose="02020603050405020304" pitchFamily="18" charset="0"/>
              </a:rPr>
              <a:t>(TTS) this converts the response give to system to Speech,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for making the conversation more sense and for giving responses more like a human and finally, mail communication module for sending and receiving emails.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ADVANTAGES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Doesn’t need any mouse click events to send and receive emails.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Purely </a:t>
            </a:r>
            <a:r>
              <a:rPr lang="en-US" dirty="0">
                <a:latin typeface="Times New Roman" panose="02020603050405020304" pitchFamily="18" charset="0"/>
                <a:cs typeface="Times New Roman" panose="02020603050405020304" pitchFamily="18" charset="0"/>
              </a:rPr>
              <a:t>based on the voice commands given by the user. </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used to make the conversation smooth and more like a human response.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4262907" y="2297180"/>
            <a:ext cx="1687132" cy="4033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USER</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9" name="Flowchart: Decision 8"/>
          <p:cNvSpPr/>
          <p:nvPr/>
        </p:nvSpPr>
        <p:spPr>
          <a:xfrm>
            <a:off x="4404926" y="3038690"/>
            <a:ext cx="1398000" cy="81342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LOGIN</a:t>
            </a:r>
            <a:endParaRPr lang="en-IN" sz="1200" dirty="0"/>
          </a:p>
        </p:txBody>
      </p:sp>
      <p:sp>
        <p:nvSpPr>
          <p:cNvPr id="12" name="Down Arrow 11"/>
          <p:cNvSpPr/>
          <p:nvPr/>
        </p:nvSpPr>
        <p:spPr>
          <a:xfrm>
            <a:off x="5081066" y="3865569"/>
            <a:ext cx="45719" cy="279398"/>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4450643" y="4144967"/>
            <a:ext cx="1306563" cy="5409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n w="0"/>
                <a:solidFill>
                  <a:schemeClr val="tx1"/>
                </a:solidFill>
                <a:effectLst>
                  <a:outerShdw blurRad="38100" dist="19050" dir="2700000" algn="tl" rotWithShape="0">
                    <a:schemeClr val="dk1">
                      <a:alpha val="40000"/>
                    </a:schemeClr>
                  </a:outerShdw>
                </a:effectLst>
              </a:rPr>
              <a:t>INBOX</a:t>
            </a:r>
            <a:endParaRPr lang="en-IN" sz="1400" dirty="0"/>
          </a:p>
        </p:txBody>
      </p:sp>
      <p:cxnSp>
        <p:nvCxnSpPr>
          <p:cNvPr id="17" name="Straight Arrow Connector 16"/>
          <p:cNvCxnSpPr/>
          <p:nvPr/>
        </p:nvCxnSpPr>
        <p:spPr>
          <a:xfrm flipH="1">
            <a:off x="4372398" y="4618146"/>
            <a:ext cx="271098" cy="21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591551" y="4587186"/>
            <a:ext cx="331310" cy="218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757410" y="4844614"/>
            <a:ext cx="1010993" cy="5022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CHECKBOX</a:t>
            </a:r>
            <a:endParaRPr lang="en-IN" sz="1200" dirty="0"/>
          </a:p>
        </p:txBody>
      </p:sp>
      <p:sp>
        <p:nvSpPr>
          <p:cNvPr id="22" name="Oval 21"/>
          <p:cNvSpPr/>
          <p:nvPr/>
        </p:nvSpPr>
        <p:spPr>
          <a:xfrm>
            <a:off x="5567783" y="4875223"/>
            <a:ext cx="1126903" cy="43984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n w="0"/>
                <a:solidFill>
                  <a:schemeClr val="tx1"/>
                </a:solidFill>
                <a:effectLst>
                  <a:outerShdw blurRad="38100" dist="19050" dir="2700000" algn="tl" rotWithShape="0">
                    <a:schemeClr val="dk1">
                      <a:alpha val="40000"/>
                    </a:schemeClr>
                  </a:outerShdw>
                </a:effectLst>
              </a:rPr>
              <a:t>COMPOSE MAIL</a:t>
            </a:r>
            <a:endParaRPr lang="en-IN" sz="1050" dirty="0"/>
          </a:p>
        </p:txBody>
      </p:sp>
      <p:cxnSp>
        <p:nvCxnSpPr>
          <p:cNvPr id="24" name="Straight Arrow Connector 23"/>
          <p:cNvCxnSpPr/>
          <p:nvPr/>
        </p:nvCxnSpPr>
        <p:spPr>
          <a:xfrm>
            <a:off x="4262906" y="5346890"/>
            <a:ext cx="0" cy="264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219588" y="5281733"/>
            <a:ext cx="0" cy="289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757409" y="5589965"/>
            <a:ext cx="1010993" cy="44667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n w="0"/>
                <a:solidFill>
                  <a:schemeClr val="tx1"/>
                </a:solidFill>
                <a:effectLst>
                  <a:outerShdw blurRad="38100" dist="19050" dir="2700000" algn="tl" rotWithShape="0">
                    <a:schemeClr val="dk1">
                      <a:alpha val="40000"/>
                    </a:schemeClr>
                  </a:outerShdw>
                </a:effectLst>
              </a:rPr>
              <a:t>TEXT-TO-SPEECH</a:t>
            </a:r>
            <a:endParaRPr lang="en-IN" sz="1050" dirty="0"/>
          </a:p>
        </p:txBody>
      </p:sp>
      <p:sp>
        <p:nvSpPr>
          <p:cNvPr id="28" name="Oval 27"/>
          <p:cNvSpPr/>
          <p:nvPr/>
        </p:nvSpPr>
        <p:spPr>
          <a:xfrm>
            <a:off x="5701827" y="5610155"/>
            <a:ext cx="1035522" cy="39818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ln w="0"/>
                <a:solidFill>
                  <a:schemeClr val="tx1"/>
                </a:solidFill>
                <a:effectLst>
                  <a:outerShdw blurRad="38100" dist="19050" dir="2700000" algn="tl" rotWithShape="0">
                    <a:schemeClr val="dk1">
                      <a:alpha val="40000"/>
                    </a:schemeClr>
                  </a:outerShdw>
                </a:effectLst>
              </a:rPr>
              <a:t>SPEECH-TO-TEXT</a:t>
            </a:r>
            <a:endParaRPr lang="en-IN" sz="1050" dirty="0"/>
          </a:p>
        </p:txBody>
      </p:sp>
      <p:sp>
        <p:nvSpPr>
          <p:cNvPr id="29" name="Rectangle 28"/>
          <p:cNvSpPr/>
          <p:nvPr/>
        </p:nvSpPr>
        <p:spPr>
          <a:xfrm>
            <a:off x="4108126" y="6319651"/>
            <a:ext cx="2299641" cy="296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EXIT</a:t>
            </a:r>
            <a:endParaRPr lang="en-IN" dirty="0"/>
          </a:p>
        </p:txBody>
      </p:sp>
      <p:cxnSp>
        <p:nvCxnSpPr>
          <p:cNvPr id="31" name="Straight Arrow Connector 30"/>
          <p:cNvCxnSpPr/>
          <p:nvPr/>
        </p:nvCxnSpPr>
        <p:spPr>
          <a:xfrm>
            <a:off x="4262906" y="6036641"/>
            <a:ext cx="0" cy="24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4"/>
          </p:cNvCxnSpPr>
          <p:nvPr/>
        </p:nvCxnSpPr>
        <p:spPr>
          <a:xfrm flipH="1">
            <a:off x="6216341" y="6008341"/>
            <a:ext cx="3247" cy="2115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Down Arrow 33"/>
          <p:cNvSpPr/>
          <p:nvPr/>
        </p:nvSpPr>
        <p:spPr>
          <a:xfrm flipH="1">
            <a:off x="5058207" y="2729529"/>
            <a:ext cx="45719" cy="309161"/>
          </a:xfrm>
          <a:prstGeom prst="down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25000" lnSpcReduction="20000"/>
          </a:bodyPr>
          <a:lstStyle/>
          <a:p>
            <a:pPr marL="0" indent="0" algn="just">
              <a:buNone/>
            </a:pPr>
            <a:r>
              <a:rPr lang="en-US" sz="7200" b="1" dirty="0">
                <a:latin typeface="Times New Roman" panose="02020603050405020304" pitchFamily="18" charset="0"/>
                <a:cs typeface="Times New Roman" panose="02020603050405020304" pitchFamily="18" charset="0"/>
              </a:rPr>
              <a:t>User:</a:t>
            </a:r>
            <a:endParaRPr lang="en-US" sz="7200" b="1" dirty="0">
              <a:latin typeface="Times New Roman" panose="02020603050405020304" pitchFamily="18" charset="0"/>
              <a:cs typeface="Times New Roman" panose="02020603050405020304" pitchFamily="18" charset="0"/>
            </a:endParaRPr>
          </a:p>
          <a:p>
            <a:pPr marL="0" indent="0" algn="just">
              <a:buNone/>
            </a:pPr>
            <a:r>
              <a:rPr lang="en-US" sz="7200" dirty="0" smtClean="0">
                <a:latin typeface="Times New Roman" panose="02020603050405020304" pitchFamily="18" charset="0"/>
                <a:cs typeface="Times New Roman" panose="02020603050405020304" pitchFamily="18" charset="0"/>
              </a:rPr>
              <a:t>         User </a:t>
            </a:r>
            <a:r>
              <a:rPr lang="en-US" sz="7200" dirty="0">
                <a:latin typeface="Times New Roman" panose="02020603050405020304" pitchFamily="18" charset="0"/>
                <a:cs typeface="Times New Roman" panose="02020603050405020304" pitchFamily="18" charset="0"/>
              </a:rPr>
              <a:t>is one who uses the application and make use of </a:t>
            </a:r>
            <a:r>
              <a:rPr lang="en-US" sz="7200" dirty="0" smtClean="0">
                <a:latin typeface="Times New Roman" panose="02020603050405020304" pitchFamily="18" charset="0"/>
                <a:cs typeface="Times New Roman" panose="02020603050405020304" pitchFamily="18" charset="0"/>
              </a:rPr>
              <a:t>it.</a:t>
            </a:r>
            <a:endParaRPr lang="en-US" sz="7200" dirty="0" smtClean="0">
              <a:latin typeface="Times New Roman" panose="02020603050405020304" pitchFamily="18" charset="0"/>
              <a:cs typeface="Times New Roman" panose="02020603050405020304" pitchFamily="18" charset="0"/>
            </a:endParaRPr>
          </a:p>
          <a:p>
            <a:pPr marL="0" indent="0" algn="just">
              <a:buNone/>
            </a:pPr>
            <a:r>
              <a:rPr lang="en-US" sz="7200" b="1" dirty="0" smtClean="0">
                <a:latin typeface="Times New Roman" panose="02020603050405020304" pitchFamily="18" charset="0"/>
                <a:cs typeface="Times New Roman" panose="02020603050405020304" pitchFamily="18" charset="0"/>
              </a:rPr>
              <a:t>Voice </a:t>
            </a:r>
            <a:r>
              <a:rPr lang="en-US" sz="7200" b="1" dirty="0">
                <a:latin typeface="Times New Roman" panose="02020603050405020304" pitchFamily="18" charset="0"/>
                <a:cs typeface="Times New Roman" panose="02020603050405020304" pitchFamily="18" charset="0"/>
              </a:rPr>
              <a:t>recognition:</a:t>
            </a:r>
            <a:endParaRPr lang="en-US" sz="7200" b="1" dirty="0">
              <a:latin typeface="Times New Roman" panose="02020603050405020304" pitchFamily="18" charset="0"/>
              <a:cs typeface="Times New Roman" panose="02020603050405020304" pitchFamily="18" charset="0"/>
            </a:endParaRPr>
          </a:p>
          <a:p>
            <a:pPr marL="0" indent="0" algn="just">
              <a:buNone/>
            </a:pPr>
            <a:r>
              <a:rPr lang="en-US" sz="7200" dirty="0" smtClean="0">
                <a:latin typeface="Times New Roman" panose="02020603050405020304" pitchFamily="18" charset="0"/>
                <a:cs typeface="Times New Roman" panose="02020603050405020304" pitchFamily="18" charset="0"/>
              </a:rPr>
              <a:t>           Voice</a:t>
            </a:r>
            <a:r>
              <a:rPr lang="en-US" sz="7200" dirty="0">
                <a:latin typeface="Times New Roman" panose="02020603050405020304" pitchFamily="18" charset="0"/>
                <a:cs typeface="Times New Roman" panose="02020603050405020304" pitchFamily="18" charset="0"/>
              </a:rPr>
              <a:t>  recognition is the ability of a machine or program to receive and interpret </a:t>
            </a:r>
            <a:r>
              <a:rPr lang="en-US" sz="7200" dirty="0" smtClean="0">
                <a:latin typeface="Times New Roman" panose="02020603050405020304" pitchFamily="18" charset="0"/>
                <a:cs typeface="Times New Roman" panose="02020603050405020304" pitchFamily="18" charset="0"/>
              </a:rPr>
              <a:t>            dictation </a:t>
            </a:r>
            <a:r>
              <a:rPr lang="en-US" sz="7200" dirty="0">
                <a:latin typeface="Times New Roman" panose="02020603050405020304" pitchFamily="18" charset="0"/>
                <a:cs typeface="Times New Roman" panose="02020603050405020304" pitchFamily="18" charset="0"/>
              </a:rPr>
              <a:t>or </a:t>
            </a:r>
            <a:r>
              <a:rPr lang="en-US" sz="7200" dirty="0" smtClean="0">
                <a:latin typeface="Times New Roman" panose="02020603050405020304" pitchFamily="18" charset="0"/>
                <a:cs typeface="Times New Roman" panose="02020603050405020304" pitchFamily="18" charset="0"/>
              </a:rPr>
              <a:t>to understand </a:t>
            </a:r>
            <a:r>
              <a:rPr lang="en-US" sz="7200" dirty="0">
                <a:latin typeface="Times New Roman" panose="02020603050405020304" pitchFamily="18" charset="0"/>
                <a:cs typeface="Times New Roman" panose="02020603050405020304" pitchFamily="18" charset="0"/>
              </a:rPr>
              <a:t>and carry out spoken commands</a:t>
            </a:r>
            <a:r>
              <a:rPr lang="en-US" sz="7200" dirty="0" smtClean="0">
                <a:latin typeface="Times New Roman" panose="02020603050405020304" pitchFamily="18" charset="0"/>
                <a:cs typeface="Times New Roman" panose="02020603050405020304" pitchFamily="18" charset="0"/>
              </a:rPr>
              <a:t>.</a:t>
            </a:r>
            <a:endParaRPr lang="en-US" sz="7200" dirty="0">
              <a:latin typeface="Times New Roman" panose="02020603050405020304" pitchFamily="18" charset="0"/>
              <a:cs typeface="Times New Roman" panose="02020603050405020304" pitchFamily="18" charset="0"/>
            </a:endParaRPr>
          </a:p>
          <a:p>
            <a:pPr marL="0" indent="0" algn="just">
              <a:buNone/>
            </a:pPr>
            <a:r>
              <a:rPr lang="en-US" sz="7200" b="1" dirty="0" smtClean="0">
                <a:latin typeface="Times New Roman" panose="02020603050405020304" pitchFamily="18" charset="0"/>
                <a:cs typeface="Times New Roman" panose="02020603050405020304" pitchFamily="18" charset="0"/>
              </a:rPr>
              <a:t>Text </a:t>
            </a:r>
            <a:r>
              <a:rPr lang="en-US" sz="7200" b="1" dirty="0">
                <a:latin typeface="Times New Roman" panose="02020603050405020304" pitchFamily="18" charset="0"/>
                <a:cs typeface="Times New Roman" panose="02020603050405020304" pitchFamily="18" charset="0"/>
              </a:rPr>
              <a:t>to speech:</a:t>
            </a:r>
            <a:endParaRPr lang="en-US" sz="7200" b="1" dirty="0">
              <a:latin typeface="Times New Roman" panose="02020603050405020304" pitchFamily="18" charset="0"/>
              <a:cs typeface="Times New Roman" panose="02020603050405020304" pitchFamily="18" charset="0"/>
            </a:endParaRPr>
          </a:p>
          <a:p>
            <a:pPr marL="0" indent="0" algn="just">
              <a:buNone/>
            </a:pPr>
            <a:r>
              <a:rPr lang="en-US" sz="7200" dirty="0" smtClean="0">
                <a:latin typeface="Times New Roman" panose="02020603050405020304" pitchFamily="18" charset="0"/>
                <a:cs typeface="Times New Roman" panose="02020603050405020304" pitchFamily="18" charset="0"/>
              </a:rPr>
              <a:t>            There </a:t>
            </a:r>
            <a:r>
              <a:rPr lang="en-US" sz="7200" dirty="0">
                <a:latin typeface="Times New Roman" panose="02020603050405020304" pitchFamily="18" charset="0"/>
                <a:cs typeface="Times New Roman" panose="02020603050405020304" pitchFamily="18" charset="0"/>
              </a:rPr>
              <a:t>are several APIs available to convert text to speech in Python. One of such APIs is the Google Text to Speech API commonly known as the </a:t>
            </a:r>
            <a:r>
              <a:rPr lang="en-US" sz="7200" dirty="0" err="1">
                <a:latin typeface="Times New Roman" panose="02020603050405020304" pitchFamily="18" charset="0"/>
                <a:cs typeface="Times New Roman" panose="02020603050405020304" pitchFamily="18" charset="0"/>
              </a:rPr>
              <a:t>gTTS</a:t>
            </a:r>
            <a:r>
              <a:rPr lang="en-US" sz="7200" dirty="0">
                <a:latin typeface="Times New Roman" panose="02020603050405020304" pitchFamily="18" charset="0"/>
                <a:cs typeface="Times New Roman" panose="02020603050405020304" pitchFamily="18" charset="0"/>
              </a:rPr>
              <a:t> API. </a:t>
            </a:r>
            <a:r>
              <a:rPr lang="en-US" sz="7200" dirty="0" err="1">
                <a:latin typeface="Times New Roman" panose="02020603050405020304" pitchFamily="18" charset="0"/>
                <a:cs typeface="Times New Roman" panose="02020603050405020304" pitchFamily="18" charset="0"/>
              </a:rPr>
              <a:t>gTTS</a:t>
            </a:r>
            <a:r>
              <a:rPr lang="en-US" sz="7200" dirty="0">
                <a:latin typeface="Times New Roman" panose="02020603050405020304" pitchFamily="18" charset="0"/>
                <a:cs typeface="Times New Roman" panose="02020603050405020304" pitchFamily="18" charset="0"/>
              </a:rPr>
              <a:t> is a very easy to use tool which converts the text entered, into audio which can be saved as a mp3 file.</a:t>
            </a:r>
            <a:endParaRPr lang="en-US" sz="7200" dirty="0">
              <a:latin typeface="Times New Roman" panose="02020603050405020304" pitchFamily="18" charset="0"/>
              <a:cs typeface="Times New Roman" panose="02020603050405020304" pitchFamily="18" charset="0"/>
            </a:endParaRPr>
          </a:p>
          <a:p>
            <a:pPr marL="0" indent="0" algn="just">
              <a:buNone/>
            </a:pPr>
            <a:r>
              <a:rPr lang="en-US" sz="7200" b="1" dirty="0" smtClean="0">
                <a:latin typeface="Times New Roman" panose="02020603050405020304" pitchFamily="18" charset="0"/>
                <a:cs typeface="Times New Roman" panose="02020603050405020304" pitchFamily="18" charset="0"/>
              </a:rPr>
              <a:t>Speech </a:t>
            </a:r>
            <a:r>
              <a:rPr lang="en-US" sz="7200" b="1" dirty="0">
                <a:latin typeface="Times New Roman" panose="02020603050405020304" pitchFamily="18" charset="0"/>
                <a:cs typeface="Times New Roman" panose="02020603050405020304" pitchFamily="18" charset="0"/>
              </a:rPr>
              <a:t>to text:</a:t>
            </a:r>
            <a:endParaRPr lang="en-US" sz="7200" b="1" dirty="0">
              <a:latin typeface="Times New Roman" panose="02020603050405020304" pitchFamily="18" charset="0"/>
              <a:cs typeface="Times New Roman" panose="02020603050405020304" pitchFamily="18" charset="0"/>
            </a:endParaRPr>
          </a:p>
          <a:p>
            <a:pPr marL="0" indent="0" algn="just">
              <a:buNone/>
            </a:pPr>
            <a:r>
              <a:rPr lang="en-US" sz="7200" dirty="0" smtClean="0">
                <a:latin typeface="Times New Roman" panose="02020603050405020304" pitchFamily="18" charset="0"/>
                <a:cs typeface="Times New Roman" panose="02020603050405020304" pitchFamily="18" charset="0"/>
              </a:rPr>
              <a:t>            This </a:t>
            </a:r>
            <a:r>
              <a:rPr lang="en-US" sz="7200" dirty="0">
                <a:latin typeface="Times New Roman" panose="02020603050405020304" pitchFamily="18" charset="0"/>
                <a:cs typeface="Times New Roman" panose="02020603050405020304" pitchFamily="18" charset="0"/>
              </a:rPr>
              <a:t>is done with the help of Google Speech Recognition. This requires an active internet connection to work. </a:t>
            </a:r>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Google Speech Recognition is one of the easiest to use.</a:t>
            </a:r>
            <a:endParaRPr lang="en-US" sz="7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 SENDING EMAIL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227385"/>
            <a:ext cx="8825659" cy="3792415"/>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ser has to give the input in the form of voice note.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User wants to speak what he wants to do.</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sending the Email the user has to say ”SEND”  and the system will respond the “You have chosen to send an Email”.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next it will ask to speak the body of the Email.</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user wants to speak the body of the mail what he wants to send and the system will replay what the user have been said and it sends the Email.</a:t>
            </a: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READING EMAIL</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reading the Email the user wants to choose the read option through voice note.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Next the system respond accordingly and ask the user for the serial number of the Email to be read.</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When the user give the input for that it says that from which Mail ID it has been sent and start reading the email along with its subject.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EXIT EMAIL</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exiting form the mail the user wants to give the input as “EXIT” on voice note.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system replay as that ‘You have chosen to exit”.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it will exit the application.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5106" y="1512841"/>
            <a:ext cx="8825659" cy="3416300"/>
          </a:xfrm>
        </p:spPr>
        <p:txBody>
          <a:bodyPr/>
          <a:lstStyle/>
          <a:p>
            <a:pPr marL="0" indent="0">
              <a:buNone/>
            </a:pPr>
            <a:r>
              <a:rPr lang="en-US" dirty="0" smtClean="0">
                <a:latin typeface="Times New Roman" panose="02020603050405020304" pitchFamily="18" charset="0"/>
                <a:cs typeface="Times New Roman" panose="02020603050405020304" pitchFamily="18" charset="0"/>
              </a:rPr>
              <a:t>At first step the system ask the user what to do ,whether the user wants to SEND the Email or READ the email or to EXIT.</a:t>
            </a:r>
            <a:endParaRPr lang="en-US" dirty="0" smtClean="0">
              <a:latin typeface="Times New Roman" panose="02020603050405020304" pitchFamily="18" charset="0"/>
              <a:cs typeface="Times New Roman" panose="02020603050405020304" pitchFamily="18" charset="0"/>
            </a:endParaRPr>
          </a:p>
          <a:p>
            <a:pPr marL="0" indent="0">
              <a:buNone/>
            </a:pPr>
            <a:br>
              <a:rPr lang="en-IN" sz="16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12376" y="2838404"/>
            <a:ext cx="8358389" cy="385771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707" y="401212"/>
            <a:ext cx="8825659" cy="3416300"/>
          </a:xfrm>
        </p:spPr>
        <p:txBody>
          <a:bodyPr/>
          <a:lstStyle/>
          <a:p>
            <a:pPr marL="0" indent="0">
              <a:buNone/>
            </a:pPr>
            <a:r>
              <a:rPr lang="en-US" dirty="0" smtClean="0">
                <a:latin typeface="Times New Roman" panose="02020603050405020304" pitchFamily="18" charset="0"/>
                <a:cs typeface="Times New Roman" panose="02020603050405020304" pitchFamily="18" charset="0"/>
              </a:rPr>
              <a:t>When the user choose to SEND the Email the system ask the user to speak the body of the Mail.</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7903" y="2109362"/>
            <a:ext cx="8371268" cy="386366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54952" y="581517"/>
            <a:ext cx="8825659" cy="3416300"/>
          </a:xfrm>
        </p:spPr>
        <p:txBody>
          <a:bodyPr/>
          <a:lstStyle/>
          <a:p>
            <a:pPr marL="0" indent="0">
              <a:buNone/>
            </a:pPr>
            <a:r>
              <a:rPr lang="en-US" dirty="0" smtClean="0">
                <a:latin typeface="Times New Roman" panose="02020603050405020304" pitchFamily="18" charset="0"/>
                <a:cs typeface="Times New Roman" panose="02020603050405020304" pitchFamily="18" charset="0"/>
              </a:rPr>
              <a:t>After that the system conforms the body of the mail what the user have said and it sends the Email.</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4908" y="2058030"/>
            <a:ext cx="8405745" cy="38795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SCOPE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For people who can see, e-mailing is not a big deal, but for people who are not blessed with gift of vision it postures a key concern because of its intersection with many vocational responsibilities.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a future scope voice could be extended to image attachments and other options such as indentation, fonts etc., that are available with normal E-Mail.</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354" y="697427"/>
            <a:ext cx="8825659" cy="3416300"/>
          </a:xfrm>
        </p:spPr>
        <p:txBody>
          <a:bodyPr/>
          <a:lstStyle/>
          <a:p>
            <a:pPr marL="0" indent="0">
              <a:buNone/>
            </a:pPr>
            <a:r>
              <a:rPr lang="en-US" dirty="0" smtClean="0">
                <a:latin typeface="Times New Roman" panose="02020603050405020304" pitchFamily="18" charset="0"/>
                <a:cs typeface="Times New Roman" panose="02020603050405020304" pitchFamily="18" charset="0"/>
              </a:rPr>
              <a:t>At next the system ask again what to do , if we choose to READ the Email it ask the serial number and it reads the body of the mail and from which mail id it has been send.</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9858" y="2405577"/>
            <a:ext cx="7864833" cy="36299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0003" y="656823"/>
            <a:ext cx="8847272" cy="3418266"/>
          </a:xfrm>
        </p:spPr>
        <p:txBody>
          <a:bodyPr/>
          <a:lstStyle/>
          <a:p>
            <a:pPr marL="0" indent="0">
              <a:buNone/>
            </a:pPr>
            <a:r>
              <a:rPr lang="en-US" dirty="0" err="1" smtClean="0">
                <a:latin typeface="Times New Roman" panose="02020603050405020304" pitchFamily="18" charset="0"/>
                <a:cs typeface="Times New Roman" panose="02020603050405020304" pitchFamily="18" charset="0"/>
              </a:rPr>
              <a:t>Atlast</a:t>
            </a:r>
            <a:r>
              <a:rPr lang="en-US" dirty="0" smtClean="0">
                <a:latin typeface="Times New Roman" panose="02020603050405020304" pitchFamily="18" charset="0"/>
                <a:cs typeface="Times New Roman" panose="02020603050405020304" pitchFamily="18" charset="0"/>
              </a:rPr>
              <a:t> if the user chooses to EXIT it will exit the application.</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8187" y="2101804"/>
            <a:ext cx="8550903" cy="39465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main objective of the project is to establish email communication based on voice commands for blind people because of their inability to use internet and its functions.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achieved in receiving unseen mails giving senders mail id, subject, message in the form of voice as output.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achieved building </a:t>
            </a:r>
            <a:r>
              <a:rPr lang="en-US" dirty="0" smtClean="0">
                <a:latin typeface="Times New Roman" panose="02020603050405020304" pitchFamily="18" charset="0"/>
                <a:cs typeface="Times New Roman" panose="02020603050405020304" pitchFamily="18" charset="0"/>
              </a:rPr>
              <a:t>text to speech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speech to text </a:t>
            </a:r>
            <a:r>
              <a:rPr lang="en-US" dirty="0">
                <a:latin typeface="Times New Roman" panose="02020603050405020304" pitchFamily="18" charset="0"/>
                <a:cs typeface="Times New Roman" panose="02020603050405020304" pitchFamily="18" charset="0"/>
              </a:rPr>
              <a:t>modules and also implemented a </a:t>
            </a:r>
            <a:r>
              <a:rPr lang="en-US" dirty="0" err="1" smtClean="0">
                <a:latin typeface="Times New Roman" panose="02020603050405020304" pitchFamily="18" charset="0"/>
                <a:cs typeface="Times New Roman" panose="02020603050405020304" pitchFamily="18" charset="0"/>
              </a:rPr>
              <a:t>chatbot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effective communication between the user and the system, it can not only establish email communication but can also answer the questions asked by the user.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created a registration module for ease of access to user and also providing security and privacy up to some extent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FUTURE ENHANCEMENT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application can be easily used by the users of any age group.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system has implemented Google Speech-to-Text and Text-to-Speech APIs. This makes the system convenient for use by visually impaired people.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people having typing problems can also take advantage of this system.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REFERENCE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Parkhi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Bhardwaj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Gunjan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Sethi</a:t>
            </a:r>
            <a:r>
              <a:rPr lang="en-US" dirty="0">
                <a:latin typeface="Times New Roman" panose="02020603050405020304" pitchFamily="18" charset="0"/>
                <a:cs typeface="Times New Roman" panose="02020603050405020304" pitchFamily="18" charset="0"/>
              </a:rPr>
              <a:t> “Voice Based E-mail System for Visually Impaired: A Review” published in International Research Journal of Engineering and Technology (IRJET) on December 12th, 2020</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 John </a:t>
            </a:r>
            <a:r>
              <a:rPr lang="en-IN" dirty="0" err="1">
                <a:latin typeface="Times New Roman" panose="02020603050405020304" pitchFamily="18" charset="0"/>
                <a:cs typeface="Times New Roman" panose="02020603050405020304" pitchFamily="18" charset="0"/>
              </a:rPr>
              <a:t>Klensin</a:t>
            </a:r>
            <a:r>
              <a:rPr lang="en-IN" dirty="0">
                <a:latin typeface="Times New Roman" panose="02020603050405020304" pitchFamily="18" charset="0"/>
                <a:cs typeface="Times New Roman" panose="02020603050405020304" pitchFamily="18" charset="0"/>
              </a:rPr>
              <a:t>; Ned Freed; Marshall T. Rose; </a:t>
            </a:r>
            <a:r>
              <a:rPr lang="en-IN" dirty="0" err="1">
                <a:latin typeface="Times New Roman" panose="02020603050405020304" pitchFamily="18" charset="0"/>
                <a:cs typeface="Times New Roman" panose="02020603050405020304" pitchFamily="18" charset="0"/>
              </a:rPr>
              <a:t>Einar</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Stefferud</a:t>
            </a:r>
            <a:r>
              <a:rPr lang="en-IN" dirty="0">
                <a:latin typeface="Times New Roman" panose="02020603050405020304" pitchFamily="18" charset="0"/>
                <a:cs typeface="Times New Roman" panose="02020603050405020304" pitchFamily="18" charset="0"/>
              </a:rPr>
              <a:t>; Dave Crocker (November 1995). SMTP Service Extensions. IETF. doi:10.17487/RFC1869. RFC 1869.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3] K. </a:t>
            </a:r>
            <a:r>
              <a:rPr lang="en-IN" dirty="0" err="1">
                <a:latin typeface="Times New Roman" panose="02020603050405020304" pitchFamily="18" charset="0"/>
                <a:cs typeface="Times New Roman" panose="02020603050405020304" pitchFamily="18" charset="0"/>
              </a:rPr>
              <a:t>Jayachandran</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Anbunami</a:t>
            </a:r>
            <a:r>
              <a:rPr lang="en-IN" dirty="0">
                <a:latin typeface="Times New Roman" panose="02020603050405020304" pitchFamily="18" charset="0"/>
                <a:cs typeface="Times New Roman" panose="02020603050405020304" pitchFamily="18" charset="0"/>
              </a:rPr>
              <a:t>: “Voice Based Email for Blind People” published in International Journal of Engineering and Technology in 2018.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[4] Carmel Mary Belinda, </a:t>
            </a:r>
            <a:r>
              <a:rPr lang="en-IN" dirty="0" err="1">
                <a:latin typeface="Times New Roman" panose="02020603050405020304" pitchFamily="18" charset="0"/>
                <a:cs typeface="Times New Roman" panose="02020603050405020304" pitchFamily="18" charset="0"/>
              </a:rPr>
              <a:t>Rupavathy.N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Mahalakshmi</a:t>
            </a:r>
            <a:r>
              <a:rPr lang="en-IN" dirty="0">
                <a:latin typeface="Times New Roman" panose="02020603050405020304" pitchFamily="18" charset="0"/>
                <a:cs typeface="Times New Roman" panose="02020603050405020304" pitchFamily="18" charset="0"/>
              </a:rPr>
              <a:t> N R: “Voice based e-mail System for Visually Impaired” published in International Journal of Engineering and Technology in 2018.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Mamatha</a:t>
            </a:r>
            <a:r>
              <a:rPr lang="en-IN" dirty="0">
                <a:latin typeface="Times New Roman" panose="02020603050405020304" pitchFamily="18" charset="0"/>
                <a:cs typeface="Times New Roman" panose="02020603050405020304" pitchFamily="18" charset="0"/>
              </a:rPr>
              <a:t>, A., Jade, V., </a:t>
            </a:r>
            <a:r>
              <a:rPr lang="en-IN" dirty="0" err="1">
                <a:latin typeface="Times New Roman" panose="02020603050405020304" pitchFamily="18" charset="0"/>
                <a:cs typeface="Times New Roman" panose="02020603050405020304" pitchFamily="18" charset="0"/>
              </a:rPr>
              <a:t>Saravana</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Purshotham</a:t>
            </a:r>
            <a:r>
              <a:rPr lang="en-IN" dirty="0">
                <a:latin typeface="Times New Roman" panose="02020603050405020304" pitchFamily="18" charset="0"/>
                <a:cs typeface="Times New Roman" panose="02020603050405020304" pitchFamily="18" charset="0"/>
              </a:rPr>
              <a:t>, A., &amp; </a:t>
            </a:r>
            <a:r>
              <a:rPr lang="en-IN" dirty="0" err="1">
                <a:latin typeface="Times New Roman" panose="02020603050405020304" pitchFamily="18" charset="0"/>
                <a:cs typeface="Times New Roman" panose="02020603050405020304" pitchFamily="18" charset="0"/>
              </a:rPr>
              <a:t>Suhas</a:t>
            </a:r>
            <a:r>
              <a:rPr lang="en-IN" dirty="0">
                <a:latin typeface="Times New Roman" panose="02020603050405020304" pitchFamily="18" charset="0"/>
                <a:cs typeface="Times New Roman" panose="02020603050405020304" pitchFamily="18" charset="0"/>
              </a:rPr>
              <a:t>, A. V. (2020): “Voice Based E-mail System for Visually Impaired” published in International Journal of Research in Engineering, Science and Management.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Belekar</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Sunka</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Bhawar</a:t>
            </a:r>
            <a:r>
              <a:rPr lang="en-IN" dirty="0">
                <a:latin typeface="Times New Roman" panose="02020603050405020304" pitchFamily="18" charset="0"/>
                <a:cs typeface="Times New Roman" panose="02020603050405020304" pitchFamily="18" charset="0"/>
              </a:rPr>
              <a:t> N, &amp; </a:t>
            </a:r>
            <a:r>
              <a:rPr lang="en-IN" dirty="0" err="1">
                <a:latin typeface="Times New Roman" panose="02020603050405020304" pitchFamily="18" charset="0"/>
                <a:cs typeface="Times New Roman" panose="02020603050405020304" pitchFamily="18" charset="0"/>
              </a:rPr>
              <a:t>Bagade</a:t>
            </a:r>
            <a:r>
              <a:rPr lang="en-IN" dirty="0">
                <a:latin typeface="Times New Roman" panose="02020603050405020304" pitchFamily="18" charset="0"/>
                <a:cs typeface="Times New Roman" panose="02020603050405020304" pitchFamily="18" charset="0"/>
              </a:rPr>
              <a:t> S: “Voice Based E-mail for The Visually Impaired” published in International Journal of Computer Applications</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This project aims at developing an email system that will help even a naive, visually impaired person to use the services for communication without previous training.</a:t>
            </a:r>
            <a:endParaRPr lang="en-IN" dirty="0">
              <a:latin typeface="Times New Roman" panose="02020603050405020304" pitchFamily="18" charset="0"/>
              <a:cs typeface="Times New Roman" panose="02020603050405020304" pitchFamily="18" charset="0"/>
            </a:endParaRPr>
          </a:p>
          <a:p>
            <a:pPr marL="13716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system does not require the use of </a:t>
            </a:r>
            <a:r>
              <a:rPr lang="en-IN" dirty="0" smtClean="0">
                <a:latin typeface="Times New Roman" panose="02020603050405020304" pitchFamily="18" charset="0"/>
                <a:cs typeface="Times New Roman" panose="02020603050405020304" pitchFamily="18" charset="0"/>
              </a:rPr>
              <a:t>keyboard and mouse.</a:t>
            </a:r>
            <a:endParaRPr lang="en-IN" dirty="0">
              <a:latin typeface="Times New Roman" panose="02020603050405020304" pitchFamily="18" charset="0"/>
              <a:cs typeface="Times New Roman" panose="02020603050405020304" pitchFamily="18" charset="0"/>
            </a:endParaRPr>
          </a:p>
          <a:p>
            <a:pPr marL="137160" indent="0" algn="just">
              <a:buNone/>
            </a:pP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Instead it will work </a:t>
            </a:r>
            <a:r>
              <a:rPr lang="en-IN" dirty="0" smtClean="0">
                <a:latin typeface="Times New Roman" panose="02020603050405020304" pitchFamily="18" charset="0"/>
                <a:cs typeface="Times New Roman" panose="02020603050405020304" pitchFamily="18" charset="0"/>
              </a:rPr>
              <a:t>only on speech </a:t>
            </a:r>
            <a:r>
              <a:rPr lang="en-IN" dirty="0">
                <a:latin typeface="Times New Roman" panose="02020603050405020304" pitchFamily="18" charset="0"/>
                <a:cs typeface="Times New Roman" panose="02020603050405020304" pitchFamily="18" charset="0"/>
              </a:rPr>
              <a:t>conversion to text.</a:t>
            </a: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137893"/>
            <a:ext cx="8825659" cy="3881907"/>
          </a:xfrm>
        </p:spPr>
        <p:txBody>
          <a:bodyPr>
            <a:normAutofit fontScale="77500" lnSpcReduction="20000"/>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Now-a-days internet has become one of the basic aids for day-to-day living. Every human being is widely accessing the knowledge, information and also using for communication through internet.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blind people face difficulties in accessing these net-based information, also in using any service provided through internet. The advancement in computer based accessible systems has opened up many possibilities for the visually impaired across the worlds in a wide way.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Audio </a:t>
            </a:r>
            <a:r>
              <a:rPr lang="en-US" dirty="0">
                <a:latin typeface="Times New Roman" panose="02020603050405020304" pitchFamily="18" charset="0"/>
                <a:cs typeface="Times New Roman" panose="02020603050405020304" pitchFamily="18" charset="0"/>
              </a:rPr>
              <a:t>based virtual environment like, the screen readers and many voice-based search engines have helped Blind people to access internet applications immensely. We describe the Voice-based mail system architecture that can be used by a Blind person to access e-Mails easily and efficiently. The contribution made by this research has enabled the Blind people to send and receive voice-based e-Mail messages with the help of a computer</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672" y="3013656"/>
            <a:ext cx="10336369" cy="400043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DOMAIN INTRODUCTION</a:t>
            </a:r>
            <a:endParaRPr lang="en-US" sz="48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ea typeface="Tahoma" panose="020B0604030504040204" pitchFamily="34" charset="0"/>
                <a:cs typeface="Times New Roman" panose="02020603050405020304" pitchFamily="18" charset="0"/>
              </a:rPr>
              <a:t>PYTHON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Python is a widely used general-purpose, high level programming language.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was created by Guido van </a:t>
            </a:r>
            <a:r>
              <a:rPr lang="en-IN" dirty="0" err="1" smtClean="0">
                <a:latin typeface="Times New Roman" panose="02020603050405020304" pitchFamily="18" charset="0"/>
                <a:cs typeface="Times New Roman" panose="02020603050405020304" pitchFamily="18" charset="0"/>
              </a:rPr>
              <a:t>Rossum</a:t>
            </a:r>
            <a:r>
              <a:rPr lang="en-IN" dirty="0" smtClean="0">
                <a:latin typeface="Times New Roman" panose="02020603050405020304" pitchFamily="18" charset="0"/>
                <a:cs typeface="Times New Roman" panose="02020603050405020304" pitchFamily="18" charset="0"/>
              </a:rPr>
              <a:t> in1991 and further developed by the Python Software Foundation.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was designed with an emphasis on code readability, and its syntax allows programmers to express their concepts in fewer lines of code.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Software Requirements: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Python </a:t>
            </a:r>
            <a:r>
              <a:rPr lang="en-IN" dirty="0" smtClean="0">
                <a:latin typeface="Times New Roman" panose="02020603050405020304" pitchFamily="18" charset="0"/>
                <a:cs typeface="Times New Roman" panose="02020603050405020304" pitchFamily="18" charset="0"/>
              </a:rPr>
              <a:t>IDLE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Google Speech-to-text and text-to-speech Converters.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Hardware Requirements: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Windows Desktop</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EXCITING SYSTEM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Simple e-mail systems are available in which only voice recognition &amp; text-to-speech systems are accessible by remembering the keyboard shortcuts to access.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existing voice-based e-mail system has made use of IVR, Speech to text converter, Mouse click event and Screen reader.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will be a small icon of </a:t>
            </a:r>
            <a:r>
              <a:rPr lang="en-US" dirty="0" err="1">
                <a:latin typeface="Times New Roman" panose="02020603050405020304" pitchFamily="18" charset="0"/>
                <a:cs typeface="Times New Roman" panose="02020603050405020304" pitchFamily="18" charset="0"/>
              </a:rPr>
              <a:t>mic</a:t>
            </a:r>
            <a:r>
              <a:rPr lang="en-US" dirty="0">
                <a:latin typeface="Times New Roman" panose="02020603050405020304" pitchFamily="18" charset="0"/>
                <a:cs typeface="Times New Roman" panose="02020603050405020304" pitchFamily="18" charset="0"/>
              </a:rPr>
              <a:t> on who’s clicking the user had to speak and his/her speech will be converted to text format, which the blind people would see and read also, as in references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DISADVANTAGE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User have to use mouse connected to the computer and should perform mouse click events to send and receive emails.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existing system, they have chosen Web UI as the interface for system which is not easy for the impaired people to use</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8434</Words>
  <Application>WPS Presentation</Application>
  <PresentationFormat>Widescreen</PresentationFormat>
  <Paragraphs>164</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Algerian</vt:lpstr>
      <vt:lpstr>Segoe Print</vt:lpstr>
      <vt:lpstr>Times New Roman</vt:lpstr>
      <vt:lpstr>Tahoma</vt:lpstr>
      <vt:lpstr>Microsoft YaHei</vt:lpstr>
      <vt:lpstr>Arial Unicode MS</vt:lpstr>
      <vt:lpstr>Calibri Light</vt:lpstr>
      <vt:lpstr>Calibri</vt:lpstr>
      <vt:lpstr>Office Theme</vt:lpstr>
      <vt:lpstr>Title  VOICE BASED EMAIL FOR VISUALLY IMPAIRED</vt:lpstr>
      <vt:lpstr>SCOPE</vt:lpstr>
      <vt:lpstr>OBJECTIVE</vt:lpstr>
      <vt:lpstr>ABSTRACT</vt:lpstr>
      <vt:lpstr>PowerPoint 演示文稿</vt:lpstr>
      <vt:lpstr>PYTHON</vt:lpstr>
      <vt:lpstr>SYSTEM REQUIREMENTS</vt:lpstr>
      <vt:lpstr>EXCITING SYSTEM </vt:lpstr>
      <vt:lpstr>DISADVANTAGE</vt:lpstr>
      <vt:lpstr>PROPOSED SYSTEM</vt:lpstr>
      <vt:lpstr>ADVANTAGES</vt:lpstr>
      <vt:lpstr>SYSTEM ARCHITECTURE</vt:lpstr>
      <vt:lpstr>MODULES</vt:lpstr>
      <vt:lpstr> SENDING EMAIL</vt:lpstr>
      <vt:lpstr>READING EMAIL</vt:lpstr>
      <vt:lpstr>EXIT EMAIL</vt:lpstr>
      <vt:lpstr>RESULT</vt:lpstr>
      <vt:lpstr>PowerPoint 演示文稿</vt:lpstr>
      <vt:lpstr>PowerPoint 演示文稿</vt:lpstr>
      <vt:lpstr>PowerPoint 演示文稿</vt:lpstr>
      <vt:lpstr>PowerPoint 演示文稿</vt:lpstr>
      <vt:lpstr>CONCLUSION</vt:lpstr>
      <vt:lpstr>FUTURE ENHANCEMENT</vt:lpstr>
      <vt:lpstr>REFERENCE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19CS045</dc:creator>
  <cp:lastModifiedBy>Amma Appa</cp:lastModifiedBy>
  <cp:revision>49</cp:revision>
  <dcterms:created xsi:type="dcterms:W3CDTF">2022-05-06T06:18:00Z</dcterms:created>
  <dcterms:modified xsi:type="dcterms:W3CDTF">2022-11-01T06:07:48Z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34B24CBCD3774A7D86DE7B92DCFD8F8C</vt:lpwstr>
  </property>
  <property fmtid="{D5CDD505-2E9C-101B-9397-08002B2CF9AE}" pid="3" name="KSOProductBuildVer">
    <vt:lpwstr>1033-11.2.0.11380</vt:lpwstr>
  </property>
</Properties>
</file>