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19616"/>
              </p:ext>
            </p:extLst>
          </p:nvPr>
        </p:nvGraphicFramePr>
        <p:xfrm>
          <a:off x="2139731" y="320040"/>
          <a:ext cx="8128000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☑️The various sensors is to be used for detecting the temperature in the forest and </a:t>
                      </a: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detection of fires.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☑️we merge various sources data like unmanned aerial vehicles and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lorawan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sensors to do the project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we thinks that we need some a lot of extra knowledge for the project.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that we have some what good idea about the emerging methods.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Thinks that we need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sufficient materials for to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do the project.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we collect a lot of info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mation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related to the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☑️But as per the data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-the quality of data is not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enogh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us.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☑️We select the perfect tool for this project after listening the classes and as per our data knowledge.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☑️It feels not too hard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for understanding the   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topic.          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☑️But while knowing the                                                                                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Pratical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knowledge of the topic it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very difficult.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☑️The project requires a massive data for understanding and the classes are enough good for understanding.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677103" y="1939159"/>
            <a:ext cx="3063766" cy="3074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METHODS FOR EARLY DETECTION OF FOREST FIRES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pavan</cp:lastModifiedBy>
  <cp:revision>3</cp:revision>
  <dcterms:created xsi:type="dcterms:W3CDTF">2022-09-09T05:19:19Z</dcterms:created>
  <dcterms:modified xsi:type="dcterms:W3CDTF">2022-09-15T07:27:36Z</dcterms:modified>
</cp:coreProperties>
</file>