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72" r:id="rId10"/>
    <p:sldId id="264" r:id="rId11"/>
    <p:sldId id="265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3461-6050-4347-B062-B8F15BD8B75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C116-BC1D-47E9-871D-8A0BC1EE0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3461-6050-4347-B062-B8F15BD8B75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C116-BC1D-47E9-871D-8A0BC1EE0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3461-6050-4347-B062-B8F15BD8B75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C116-BC1D-47E9-871D-8A0BC1EE0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3461-6050-4347-B062-B8F15BD8B75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C116-BC1D-47E9-871D-8A0BC1EE0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3461-6050-4347-B062-B8F15BD8B75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C116-BC1D-47E9-871D-8A0BC1EE0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3461-6050-4347-B062-B8F15BD8B75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C116-BC1D-47E9-871D-8A0BC1EE0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3461-6050-4347-B062-B8F15BD8B75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C116-BC1D-47E9-871D-8A0BC1EE0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3461-6050-4347-B062-B8F15BD8B75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C116-BC1D-47E9-871D-8A0BC1EE0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3461-6050-4347-B062-B8F15BD8B75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C116-BC1D-47E9-871D-8A0BC1EE0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3461-6050-4347-B062-B8F15BD8B75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C116-BC1D-47E9-871D-8A0BC1EE0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3461-6050-4347-B062-B8F15BD8B75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C116-BC1D-47E9-871D-8A0BC1EE0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F3461-6050-4347-B062-B8F15BD8B75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9C116-BC1D-47E9-871D-8A0BC1EE0A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Setting Up Application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 smtClean="0"/>
          </a:p>
          <a:p>
            <a:r>
              <a:rPr lang="en-US" b="1" dirty="0" smtClean="0"/>
              <a:t>Create An IBM Cloud Account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7513"/>
            <a:ext cx="9144000" cy="46960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" y="228601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Step-13 Accept the terms and conditions then click on continue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88" y="1219200"/>
            <a:ext cx="8402223" cy="52577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" y="228601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Step-14 Review account privacy notice mark the checkbox then click on continue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8273022" cy="53152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3048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Step-15 Refer to Step-9 to copy the feature code or continue with the filled feature</a:t>
            </a:r>
          </a:p>
          <a:p>
            <a:r>
              <a:rPr lang="en-US" b="1" dirty="0"/>
              <a:t>code then click on create account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2000"/>
            <a:ext cx="7201906" cy="46341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297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416" y="532995"/>
            <a:ext cx="5849167" cy="57920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81000"/>
            <a:ext cx="6144121" cy="54772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33400"/>
            <a:ext cx="71628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4724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304800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Step-11 Provide the same credentials </a:t>
            </a:r>
            <a:r>
              <a:rPr lang="en-US" dirty="0" err="1" smtClean="0"/>
              <a:t>i.e</a:t>
            </a:r>
            <a:r>
              <a:rPr lang="en-US" dirty="0" smtClean="0"/>
              <a:t> email id &amp; password used for ICT Academy account creation and click on next to get the OTP on the registered email id.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4110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" y="304800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Step-11 Provide the received OTP on the registered email id and click on next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44000" cy="44788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2812" y="545069"/>
            <a:ext cx="6427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Step-12 Provide personal information and click on next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104</Words>
  <Application>Microsoft Office PowerPoint</Application>
  <PresentationFormat>On-screen Show (4:3)</PresentationFormat>
  <Paragraphs>11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Setting Up Application Environment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Application Environment</dc:title>
  <dc:creator>CSE</dc:creator>
  <cp:lastModifiedBy>CSE</cp:lastModifiedBy>
  <cp:revision>3</cp:revision>
  <dcterms:created xsi:type="dcterms:W3CDTF">2022-11-04T09:12:58Z</dcterms:created>
  <dcterms:modified xsi:type="dcterms:W3CDTF">2022-11-04T09:37:41Z</dcterms:modified>
</cp:coreProperties>
</file>