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E75AC-F6E8-4DB3-8713-932D10CA26DE}" v="3" dt="2022-09-10T16:56:37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371" y="144932"/>
            <a:ext cx="9144000" cy="135148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1274" y="1810138"/>
            <a:ext cx="7305870" cy="452534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Size        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:4</a:t>
            </a:r>
          </a:p>
          <a:p>
            <a:pPr algn="l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         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:09747</a:t>
            </a:r>
          </a:p>
          <a:p>
            <a:pPr algn="l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:EXCEL ENGINEERING COLLEGE</a:t>
            </a:r>
          </a:p>
          <a:p>
            <a:pPr algn="l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:COMPUTER SCIENCE AND ENGINEERING </a:t>
            </a:r>
          </a:p>
          <a:p>
            <a:pPr algn="l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:PERIYASAMY V</a:t>
            </a:r>
          </a:p>
          <a:p>
            <a:pPr algn="l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:SHEEBA SHERIN A</a:t>
            </a:r>
          </a:p>
          <a:p>
            <a:pPr algn="l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:SUBASH R</a:t>
            </a:r>
          </a:p>
          <a:p>
            <a:pPr algn="l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Team Member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:KALAIVANI G</a:t>
            </a: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431395"/>
              </p:ext>
            </p:extLst>
          </p:nvPr>
        </p:nvGraphicFramePr>
        <p:xfrm>
          <a:off x="783771" y="828163"/>
          <a:ext cx="7632442" cy="4573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134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1376183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3123249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283876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7888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FACTORS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19100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RELIABILITY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ASSURANCE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EMPATHY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TANGIBLES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STEPHEN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18748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TOURISM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QUALITY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EKINCI(2003)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499766"/>
              </p:ext>
            </p:extLst>
          </p:nvPr>
        </p:nvGraphicFramePr>
        <p:xfrm>
          <a:off x="884852" y="559838"/>
          <a:ext cx="7503367" cy="4655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112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1727016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2946072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943167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7733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104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FACILITIES 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CONVINENCE,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ENVIRONMENT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JHAM KHAN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17784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CONSULTANCY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CONSULTANCY,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BEHAVIOUR OF EMPLOYEE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SONNE(1999)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19537"/>
              </p:ext>
            </p:extLst>
          </p:nvPr>
        </p:nvGraphicFramePr>
        <p:xfrm>
          <a:off x="839756" y="541422"/>
          <a:ext cx="7417836" cy="5775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739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204536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2651270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610291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FACTORS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AND 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RIBIERE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SERVICE 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OF SERVICE,</a:t>
                      </a:r>
                    </a:p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J.D POWER AND ASSOCIATES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75" y="261557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141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periyasamy venkatesh</cp:lastModifiedBy>
  <cp:revision>6</cp:revision>
  <dcterms:created xsi:type="dcterms:W3CDTF">2022-09-10T08:59:08Z</dcterms:created>
  <dcterms:modified xsi:type="dcterms:W3CDTF">2022-10-17T09:31:36Z</dcterms:modified>
</cp:coreProperties>
</file>