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5"/>
  </p:notesMasterIdLst>
  <p:sldIdLst>
    <p:sldId id="259" r:id="rId2"/>
    <p:sldId id="262" r:id="rId3"/>
    <p:sldId id="265" r:id="rId4"/>
    <p:sldId id="268" r:id="rId5"/>
    <p:sldId id="322" r:id="rId6"/>
    <p:sldId id="323" r:id="rId7"/>
    <p:sldId id="271" r:id="rId8"/>
    <p:sldId id="311" r:id="rId9"/>
    <p:sldId id="324" r:id="rId10"/>
    <p:sldId id="325" r:id="rId11"/>
    <p:sldId id="326" r:id="rId12"/>
    <p:sldId id="327" r:id="rId13"/>
    <p:sldId id="328" r:id="rId14"/>
  </p:sldIdLst>
  <p:sldSz cx="9144000" cy="6858000" type="screen4x3"/>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0"/>
  </p:normalViewPr>
  <p:slideViewPr>
    <p:cSldViewPr>
      <p:cViewPr varScale="1">
        <p:scale>
          <a:sx n="85" d="100"/>
          <a:sy n="85" d="100"/>
        </p:scale>
        <p:origin x="1454"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17-11-2022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7</a:t>
            </a:fld>
            <a:endParaRPr lang="en-IN"/>
          </a:p>
        </p:txBody>
      </p:sp>
    </p:spTree>
    <p:extLst>
      <p:ext uri="{BB962C8B-B14F-4D97-AF65-F5344CB8AC3E}">
        <p14:creationId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401761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10</a:t>
            </a:fld>
            <a:endParaRPr lang="en-IN"/>
          </a:p>
        </p:txBody>
      </p:sp>
    </p:spTree>
    <p:extLst>
      <p:ext uri="{BB962C8B-B14F-4D97-AF65-F5344CB8AC3E}">
        <p14:creationId xmlns:p14="http://schemas.microsoft.com/office/powerpoint/2010/main" val="404893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11</a:t>
            </a:fld>
            <a:endParaRPr lang="en-IN"/>
          </a:p>
        </p:txBody>
      </p:sp>
    </p:spTree>
    <p:extLst>
      <p:ext uri="{BB962C8B-B14F-4D97-AF65-F5344CB8AC3E}">
        <p14:creationId xmlns:p14="http://schemas.microsoft.com/office/powerpoint/2010/main" val="2649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12</a:t>
            </a:fld>
            <a:endParaRPr lang="en-IN"/>
          </a:p>
        </p:txBody>
      </p:sp>
    </p:spTree>
    <p:extLst>
      <p:ext uri="{BB962C8B-B14F-4D97-AF65-F5344CB8AC3E}">
        <p14:creationId xmlns:p14="http://schemas.microsoft.com/office/powerpoint/2010/main" val="5391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13</a:t>
            </a:fld>
            <a:endParaRPr lang="en-IN"/>
          </a:p>
        </p:txBody>
      </p:sp>
    </p:spTree>
    <p:extLst>
      <p:ext uri="{BB962C8B-B14F-4D97-AF65-F5344CB8AC3E}">
        <p14:creationId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3183D0D-DF78-4A86-93C3-F9747DEB223D}" type="slidenum">
              <a:rPr lang="en-US" altLang="en-US" smtClean="0"/>
              <a:t>‹#›</a:t>
            </a:fld>
            <a:endParaRPr lang="en-US" altLang="en-US"/>
          </a:p>
        </p:txBody>
      </p:sp>
    </p:spTree>
    <p:extLst>
      <p:ext uri="{BB962C8B-B14F-4D97-AF65-F5344CB8AC3E}">
        <p14:creationId xmlns:p14="http://schemas.microsoft.com/office/powerpoint/2010/main" val="328221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5163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8203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61846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0274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861012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B1D467-F82D-4AD8-9D1D-B9B0C2A36B94}" type="slidenum">
              <a:rPr lang="en-US" altLang="en-US" smtClean="0"/>
              <a:t>‹#›</a:t>
            </a:fld>
            <a:endParaRPr lang="en-US" altLang="en-US"/>
          </a:p>
        </p:txBody>
      </p:sp>
    </p:spTree>
    <p:extLst>
      <p:ext uri="{BB962C8B-B14F-4D97-AF65-F5344CB8AC3E}">
        <p14:creationId xmlns:p14="http://schemas.microsoft.com/office/powerpoint/2010/main" val="21738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DF9EC-E650-417D-91A6-C37A3AC00B9A}" type="slidenum">
              <a:rPr lang="en-US" altLang="en-US" smtClean="0"/>
              <a:t>‹#›</a:t>
            </a:fld>
            <a:endParaRPr lang="en-US" altLang="en-US"/>
          </a:p>
        </p:txBody>
      </p:sp>
    </p:spTree>
    <p:extLst>
      <p:ext uri="{BB962C8B-B14F-4D97-AF65-F5344CB8AC3E}">
        <p14:creationId xmlns:p14="http://schemas.microsoft.com/office/powerpoint/2010/main" val="385919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C01B02-8C23-45A1-AAC7-ABE0281714D4}" type="slidenum">
              <a:rPr lang="en-US" altLang="en-US" smtClean="0"/>
              <a:t>‹#›</a:t>
            </a:fld>
            <a:endParaRPr lang="en-US" altLang="en-US"/>
          </a:p>
        </p:txBody>
      </p:sp>
    </p:spTree>
    <p:extLst>
      <p:ext uri="{BB962C8B-B14F-4D97-AF65-F5344CB8AC3E}">
        <p14:creationId xmlns:p14="http://schemas.microsoft.com/office/powerpoint/2010/main" val="240022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8AFCA3E-4617-4A0F-947E-A209CF079188}" type="slidenum">
              <a:rPr lang="en-US" altLang="en-US" smtClean="0"/>
              <a:t>‹#›</a:t>
            </a:fld>
            <a:endParaRPr lang="en-US" altLang="en-US"/>
          </a:p>
        </p:txBody>
      </p:sp>
    </p:spTree>
    <p:extLst>
      <p:ext uri="{BB962C8B-B14F-4D97-AF65-F5344CB8AC3E}">
        <p14:creationId xmlns:p14="http://schemas.microsoft.com/office/powerpoint/2010/main" val="417390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0F52EF0-A007-470A-AEA2-9A676AD249C5}" type="slidenum">
              <a:rPr lang="en-US" altLang="en-US" smtClean="0"/>
              <a:t>‹#›</a:t>
            </a:fld>
            <a:endParaRPr lang="en-US" altLang="en-US"/>
          </a:p>
        </p:txBody>
      </p:sp>
    </p:spTree>
    <p:extLst>
      <p:ext uri="{BB962C8B-B14F-4D97-AF65-F5344CB8AC3E}">
        <p14:creationId xmlns:p14="http://schemas.microsoft.com/office/powerpoint/2010/main" val="49761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239B55C-DB0E-4886-A6AD-21873F356092}" type="slidenum">
              <a:rPr lang="en-US" altLang="en-US" smtClean="0"/>
              <a:t>‹#›</a:t>
            </a:fld>
            <a:endParaRPr lang="en-US" altLang="en-US"/>
          </a:p>
        </p:txBody>
      </p:sp>
    </p:spTree>
    <p:extLst>
      <p:ext uri="{BB962C8B-B14F-4D97-AF65-F5344CB8AC3E}">
        <p14:creationId xmlns:p14="http://schemas.microsoft.com/office/powerpoint/2010/main" val="278561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22CB04-9AB6-4EDD-8A22-9A85B4C5C1EF}" type="slidenum">
              <a:rPr lang="en-US" altLang="en-US" smtClean="0"/>
              <a:t>‹#›</a:t>
            </a:fld>
            <a:endParaRPr lang="en-US" altLang="en-US"/>
          </a:p>
        </p:txBody>
      </p:sp>
    </p:spTree>
    <p:extLst>
      <p:ext uri="{BB962C8B-B14F-4D97-AF65-F5344CB8AC3E}">
        <p14:creationId xmlns:p14="http://schemas.microsoft.com/office/powerpoint/2010/main" val="372969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1FC81D-0686-4A91-84DE-69A23B4E3CE7}" type="slidenum">
              <a:rPr lang="en-US" altLang="en-US" smtClean="0"/>
              <a:t>‹#›</a:t>
            </a:fld>
            <a:endParaRPr lang="en-US" altLang="en-US"/>
          </a:p>
        </p:txBody>
      </p:sp>
    </p:spTree>
    <p:extLst>
      <p:ext uri="{BB962C8B-B14F-4D97-AF65-F5344CB8AC3E}">
        <p14:creationId xmlns:p14="http://schemas.microsoft.com/office/powerpoint/2010/main" val="224309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83426F-BF78-47E3-8E00-41C4FEE4A386}" type="slidenum">
              <a:rPr lang="en-US" altLang="en-US" smtClean="0"/>
              <a:t>‹#›</a:t>
            </a:fld>
            <a:endParaRPr lang="en-US" altLang="en-US"/>
          </a:p>
        </p:txBody>
      </p:sp>
    </p:spTree>
    <p:extLst>
      <p:ext uri="{BB962C8B-B14F-4D97-AF65-F5344CB8AC3E}">
        <p14:creationId xmlns:p14="http://schemas.microsoft.com/office/powerpoint/2010/main" val="367098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82D045-3EE0-473D-8DB4-EF86BF3E7D4D}" type="slidenum">
              <a:rPr lang="en-US" altLang="en-US" smtClean="0"/>
              <a:t>‹#›</a:t>
            </a:fld>
            <a:endParaRPr lang="en-US" altLang="en-US"/>
          </a:p>
        </p:txBody>
      </p:sp>
    </p:spTree>
    <p:extLst>
      <p:ext uri="{BB962C8B-B14F-4D97-AF65-F5344CB8AC3E}">
        <p14:creationId xmlns:p14="http://schemas.microsoft.com/office/powerpoint/2010/main" val="151110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247521750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lay.google.com/store/apps/details?id=com.appsuite.handwriting.to.tex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1187624" y="692696"/>
            <a:ext cx="5904656" cy="1470025"/>
          </a:xfrm>
          <a:noFill/>
        </p:spPr>
        <p:txBody>
          <a:bodyPr anchor="ctr">
            <a:normAutofit fontScale="90000"/>
          </a:bodyP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667659" y="3105260"/>
            <a:ext cx="6400800" cy="2061592"/>
          </a:xfrm>
        </p:spPr>
        <p:txBody>
          <a:bodyPr>
            <a:normAutofit lnSpcReduction="10000"/>
          </a:bodyPr>
          <a:lstStyle/>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Id:</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PNT2022TMID20903</a:t>
            </a: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Sandhya L </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Swathy</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M </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Sai Sanjana M</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Roshma</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a:t>
            </a: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Eugin</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E R</a:t>
            </a:r>
          </a:p>
          <a:p>
            <a:pPr algn="r">
              <a:lnSpc>
                <a:spcPct val="80000"/>
              </a:lnSpc>
            </a:pP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1350868" y="3105260"/>
            <a:ext cx="3276600" cy="180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605643" y="861967"/>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7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656656" y="9487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6" name="TextBox 5">
            <a:extLst>
              <a:ext uri="{FF2B5EF4-FFF2-40B4-BE49-F238E27FC236}">
                <a16:creationId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a16="http://schemas.microsoft.com/office/drawing/2014/main" id="{6E2DCF9E-64DD-C1D8-3965-222C76AB13FE}"/>
              </a:ext>
            </a:extLst>
          </p:cNvPr>
          <p:cNvSpPr txBox="1"/>
          <p:nvPr/>
        </p:nvSpPr>
        <p:spPr>
          <a:xfrm>
            <a:off x="1685256" y="256254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p14="http://schemas.microsoft.com/office/powerpoint/2010/main" val="13467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8131B6-9A80-4723-A008-B06771D259E1}"/>
              </a:ext>
            </a:extLst>
          </p:cNvPr>
          <p:cNvSpPr txBox="1"/>
          <p:nvPr/>
        </p:nvSpPr>
        <p:spPr>
          <a:xfrm>
            <a:off x="1344386" y="672469"/>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spTree>
    <p:extLst>
      <p:ext uri="{BB962C8B-B14F-4D97-AF65-F5344CB8AC3E}">
        <p14:creationId xmlns:p14="http://schemas.microsoft.com/office/powerpoint/2010/main" val="360862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CB214D2-6B78-5293-E9A5-8767211A39ED}"/>
              </a:ext>
            </a:extLst>
          </p:cNvPr>
          <p:cNvSpPr>
            <a:spLocks noGrp="1"/>
          </p:cNvSpPr>
          <p:nvPr>
            <p:ph type="ctrTitle"/>
          </p:nvPr>
        </p:nvSpPr>
        <p:spPr>
          <a:xfrm>
            <a:off x="1931797"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Clr>
                <a:srgbClr val="0099FF"/>
              </a:buClr>
              <a:buFont typeface="Wingdings" panose="05000000000000000000" pitchFamily="2"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1353149" y="627491"/>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 The major problem in HCR system is the variation of the handwriting styles, which can be completely different for different writers. </a:t>
            </a: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a:extLst>
              <a:ext uri="{FF2B5EF4-FFF2-40B4-BE49-F238E27FC236}">
                <a16:creationId xmlns:a16="http://schemas.microsoft.com/office/drawing/2014/main" id="{D0F210AA-BA6F-A150-23D7-A352479F5229}"/>
              </a:ext>
            </a:extLst>
          </p:cNvPr>
          <p:cNvSpPr>
            <a:spLocks noChangeArrowheads="1"/>
          </p:cNvSpPr>
          <p:nvPr/>
        </p:nvSpPr>
        <p:spPr bwMode="auto">
          <a:xfrm flipV="1">
            <a:off x="0" y="6923111"/>
            <a:ext cx="9144000" cy="45719"/>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D71911A2-59A5-F67E-EA17-830DF3A54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5" y="4333918"/>
            <a:ext cx="2952750" cy="1584176"/>
          </a:xfrm>
          <a:prstGeom prst="rect">
            <a:avLst/>
          </a:prstGeom>
        </p:spPr>
      </p:pic>
      <p:pic>
        <p:nvPicPr>
          <p:cNvPr id="16" name="Picture 15">
            <a:extLst>
              <a:ext uri="{FF2B5EF4-FFF2-40B4-BE49-F238E27FC236}">
                <a16:creationId xmlns:a16="http://schemas.microsoft.com/office/drawing/2014/main" id="{8C6A0BA6-70C9-4EBA-D06A-741A7A9827B9}"/>
              </a:ext>
            </a:extLst>
          </p:cNvPr>
          <p:cNvPicPr>
            <a:picLocks noChangeAspect="1"/>
          </p:cNvPicPr>
          <p:nvPr/>
        </p:nvPicPr>
        <p:blipFill>
          <a:blip r:embed="rId3"/>
          <a:stretch>
            <a:fillRect/>
          </a:stretch>
        </p:blipFill>
        <p:spPr>
          <a:xfrm>
            <a:off x="5028916" y="4309620"/>
            <a:ext cx="3112744"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709767" y="339523"/>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p>
          <a:p>
            <a:pPr algn="l"/>
            <a:br>
              <a:rPr lang="en-US" sz="2000" dirty="0"/>
            </a:br>
            <a:endParaRPr lang="en-US" altLang="en-US" sz="20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693326" y="523220"/>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Tree>
    <p:extLst>
      <p:ext uri="{BB962C8B-B14F-4D97-AF65-F5344CB8AC3E}">
        <p14:creationId xmlns:p14="http://schemas.microsoft.com/office/powerpoint/2010/main" val="2351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213656" y="523220"/>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pic>
        <p:nvPicPr>
          <p:cNvPr id="3" name="Picture 2">
            <a:extLst>
              <a:ext uri="{FF2B5EF4-FFF2-40B4-BE49-F238E27FC236}">
                <a16:creationId xmlns:a16="http://schemas.microsoft.com/office/drawing/2014/main" id="{7C91E42B-C306-4660-3D0A-4C9DA1A6538C}"/>
              </a:ext>
            </a:extLst>
          </p:cNvPr>
          <p:cNvPicPr>
            <a:picLocks noChangeAspect="1"/>
          </p:cNvPicPr>
          <p:nvPr/>
        </p:nvPicPr>
        <p:blipFill>
          <a:blip r:embed="rId2"/>
          <a:stretch>
            <a:fillRect/>
          </a:stretch>
        </p:blipFill>
        <p:spPr>
          <a:xfrm>
            <a:off x="1747140" y="1478324"/>
            <a:ext cx="6451292" cy="4579650"/>
          </a:xfrm>
          <a:prstGeom prst="rect">
            <a:avLst/>
          </a:prstGeom>
        </p:spPr>
      </p:pic>
    </p:spTree>
    <p:extLst>
      <p:ext uri="{BB962C8B-B14F-4D97-AF65-F5344CB8AC3E}">
        <p14:creationId xmlns:p14="http://schemas.microsoft.com/office/powerpoint/2010/main" val="333982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478277" y="426004"/>
            <a:ext cx="3816424" cy="6858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728486" y="1052736"/>
            <a:ext cx="64281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16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361060" y="1176164"/>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Tree>
    <p:extLst>
      <p:ext uri="{BB962C8B-B14F-4D97-AF65-F5344CB8AC3E}">
        <p14:creationId xmlns:p14="http://schemas.microsoft.com/office/powerpoint/2010/main" val="8003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530042" y="14043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p>
        </p:txBody>
      </p:sp>
    </p:spTree>
    <p:extLst>
      <p:ext uri="{BB962C8B-B14F-4D97-AF65-F5344CB8AC3E}">
        <p14:creationId xmlns:p14="http://schemas.microsoft.com/office/powerpoint/2010/main" val="2304665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579</TotalTime>
  <Words>1321</Words>
  <Application>Microsoft Office PowerPoint</Application>
  <PresentationFormat>On-screen Show (4:3)</PresentationFormat>
  <Paragraphs>87</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Cascadia Code SemiBold</vt:lpstr>
      <vt:lpstr>Century Gothic</vt:lpstr>
      <vt:lpstr>Times New Roman</vt:lpstr>
      <vt:lpstr>Wingdings</vt:lpstr>
      <vt:lpstr>Wingdings 3</vt:lpstr>
      <vt:lpstr>Wisp</vt:lpstr>
      <vt:lpstr>A Novel Method for Handwritten Digit Recognition </vt:lpstr>
      <vt:lpstr>Contents </vt:lpstr>
      <vt:lpstr>Problem definition </vt:lpstr>
      <vt:lpstr>PowerPoint Presentation</vt:lpstr>
      <vt:lpstr>PowerPoint Presentation</vt:lpstr>
      <vt:lpstr>PowerPoint Presentation</vt:lpstr>
      <vt:lpstr>Survey Papers</vt:lpstr>
      <vt:lpstr>Existing Application </vt:lpstr>
      <vt:lpstr>Existing Application </vt:lpstr>
      <vt:lpstr>De-Merits: </vt:lpstr>
      <vt:lpstr>Hardware Requirements: </vt:lpstr>
      <vt:lpstr>Objective: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Hp</cp:lastModifiedBy>
  <cp:revision>47</cp:revision>
  <cp:lastPrinted>2022-06-02T16:30:30Z</cp:lastPrinted>
  <dcterms:created xsi:type="dcterms:W3CDTF">2022-06-02T16:30:30Z</dcterms:created>
  <dcterms:modified xsi:type="dcterms:W3CDTF">2022-11-17T15:42:34Z</dcterms:modified>
</cp:coreProperties>
</file>