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7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8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9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1070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93034-F454-47A7-878B-53C2B4316718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B7DD5-42EC-49AF-BD16-497029667ED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1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1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93034-F454-47A7-878B-53C2B4316718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10486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B7DD5-42EC-49AF-BD16-497029667ED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97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59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93034-F454-47A7-878B-53C2B4316718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104859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0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B7DD5-42EC-49AF-BD16-497029667ED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0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93034-F454-47A7-878B-53C2B4316718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104860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0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B7DD5-42EC-49AF-BD16-497029667ED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18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1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93034-F454-47A7-878B-53C2B4316718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10486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B7DD5-42EC-49AF-BD16-497029667ED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2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2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2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93034-F454-47A7-878B-53C2B4316718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104862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2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B7DD5-42EC-49AF-BD16-497029667ED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29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0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3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2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3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93034-F454-47A7-878B-53C2B4316718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104863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3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B7DD5-42EC-49AF-BD16-497029667ED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9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93034-F454-47A7-878B-53C2B4316718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104859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59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B7DD5-42EC-49AF-BD16-497029667ED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93034-F454-47A7-878B-53C2B4316718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104863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3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B7DD5-42EC-49AF-BD16-497029667ED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40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41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93034-F454-47A7-878B-53C2B4316718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104864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4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B7DD5-42EC-49AF-BD16-497029667ED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07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1048608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0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93034-F454-47A7-878B-53C2B4316718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10486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B7DD5-42EC-49AF-BD16-497029667ED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93034-F454-47A7-878B-53C2B4316718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B7DD5-42EC-49AF-BD16-497029667EDB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Oval 8"/>
          <p:cNvSpPr/>
          <p:nvPr/>
        </p:nvSpPr>
        <p:spPr>
          <a:xfrm>
            <a:off x="4578928" y="1510144"/>
            <a:ext cx="3200399" cy="270163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8587" name="Oval 9"/>
          <p:cNvSpPr/>
          <p:nvPr/>
        </p:nvSpPr>
        <p:spPr>
          <a:xfrm>
            <a:off x="5306291" y="2168236"/>
            <a:ext cx="1745673" cy="1385454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What do they</a:t>
            </a:r>
          </a:p>
        </p:txBody>
      </p:sp>
      <p:cxnSp>
        <p:nvCxnSpPr>
          <p:cNvPr id="3145728" name="Straight Connector 11"/>
          <p:cNvCxnSpPr>
            <a:cxnSpLocks/>
            <a:stCxn id="1048586" idx="0"/>
            <a:endCxn id="1048587" idx="0"/>
          </p:cNvCxnSpPr>
          <p:nvPr/>
        </p:nvCxnSpPr>
        <p:spPr>
          <a:xfrm>
            <a:off x="6179128" y="1510144"/>
            <a:ext cx="0" cy="6580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29" name="Straight Connector 13"/>
          <p:cNvCxnSpPr>
            <a:cxnSpLocks/>
            <a:stCxn id="1048586" idx="2"/>
            <a:endCxn id="1048587" idx="2"/>
          </p:cNvCxnSpPr>
          <p:nvPr/>
        </p:nvCxnSpPr>
        <p:spPr>
          <a:xfrm>
            <a:off x="4578928" y="2860963"/>
            <a:ext cx="7273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0" name="Straight Connector 15"/>
          <p:cNvCxnSpPr>
            <a:cxnSpLocks/>
            <a:stCxn id="1048586" idx="4"/>
            <a:endCxn id="1048587" idx="4"/>
          </p:cNvCxnSpPr>
          <p:nvPr/>
        </p:nvCxnSpPr>
        <p:spPr>
          <a:xfrm flipV="1">
            <a:off x="6179128" y="3553690"/>
            <a:ext cx="0" cy="658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1" name="Straight Connector 17"/>
          <p:cNvCxnSpPr>
            <a:cxnSpLocks/>
            <a:stCxn id="1048587" idx="6"/>
            <a:endCxn id="1048586" idx="6"/>
          </p:cNvCxnSpPr>
          <p:nvPr/>
        </p:nvCxnSpPr>
        <p:spPr>
          <a:xfrm>
            <a:off x="7051964" y="2860963"/>
            <a:ext cx="7273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2" name="Straight Connector 35"/>
          <p:cNvCxnSpPr>
            <a:cxnSpLocks/>
          </p:cNvCxnSpPr>
          <p:nvPr/>
        </p:nvCxnSpPr>
        <p:spPr>
          <a:xfrm flipV="1">
            <a:off x="6179127" y="0"/>
            <a:ext cx="0" cy="1551708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3" name="Straight Connector 58"/>
          <p:cNvCxnSpPr>
            <a:cxnSpLocks/>
            <a:stCxn id="1048586" idx="6"/>
          </p:cNvCxnSpPr>
          <p:nvPr/>
        </p:nvCxnSpPr>
        <p:spPr>
          <a:xfrm flipV="1">
            <a:off x="7779327" y="2854037"/>
            <a:ext cx="4412673" cy="6926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4" name="Straight Connector 60"/>
          <p:cNvCxnSpPr>
            <a:cxnSpLocks/>
            <a:stCxn id="1048586" idx="2"/>
          </p:cNvCxnSpPr>
          <p:nvPr/>
        </p:nvCxnSpPr>
        <p:spPr>
          <a:xfrm flipH="1" flipV="1">
            <a:off x="0" y="2854037"/>
            <a:ext cx="4578928" cy="6926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5" name="Straight Connector 71"/>
          <p:cNvCxnSpPr>
            <a:cxnSpLocks/>
            <a:stCxn id="1048586" idx="4"/>
          </p:cNvCxnSpPr>
          <p:nvPr/>
        </p:nvCxnSpPr>
        <p:spPr>
          <a:xfrm>
            <a:off x="6179128" y="4211781"/>
            <a:ext cx="13854" cy="997528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88" name="TextBox 76"/>
          <p:cNvSpPr txBox="1"/>
          <p:nvPr/>
        </p:nvSpPr>
        <p:spPr>
          <a:xfrm>
            <a:off x="4993779" y="1826096"/>
            <a:ext cx="935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Says</a:t>
            </a:r>
          </a:p>
        </p:txBody>
      </p:sp>
      <p:sp>
        <p:nvSpPr>
          <p:cNvPr id="1048589" name="TextBox 77"/>
          <p:cNvSpPr txBox="1"/>
          <p:nvPr/>
        </p:nvSpPr>
        <p:spPr>
          <a:xfrm>
            <a:off x="6511636" y="1870364"/>
            <a:ext cx="1025237" cy="929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Think</a:t>
            </a:r>
            <a:endParaRPr lang="en-IN" sz="2400" b="1" dirty="0"/>
          </a:p>
        </p:txBody>
      </p:sp>
      <p:sp>
        <p:nvSpPr>
          <p:cNvPr id="1048590" name="TextBox 78"/>
          <p:cNvSpPr txBox="1"/>
          <p:nvPr/>
        </p:nvSpPr>
        <p:spPr>
          <a:xfrm>
            <a:off x="4835236" y="3241964"/>
            <a:ext cx="1094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Does</a:t>
            </a:r>
          </a:p>
        </p:txBody>
      </p:sp>
      <p:sp>
        <p:nvSpPr>
          <p:cNvPr id="1048591" name="TextBox 79"/>
          <p:cNvSpPr txBox="1"/>
          <p:nvPr/>
        </p:nvSpPr>
        <p:spPr>
          <a:xfrm>
            <a:off x="6497783" y="3311236"/>
            <a:ext cx="1039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Feels</a:t>
            </a:r>
          </a:p>
        </p:txBody>
      </p:sp>
      <p:cxnSp>
        <p:nvCxnSpPr>
          <p:cNvPr id="3145736" name="Straight Connector 93"/>
          <p:cNvCxnSpPr>
            <a:cxnSpLocks/>
          </p:cNvCxnSpPr>
          <p:nvPr/>
        </p:nvCxnSpPr>
        <p:spPr>
          <a:xfrm>
            <a:off x="0" y="520930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31820" y="231223"/>
            <a:ext cx="5939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*The </a:t>
            </a:r>
            <a:r>
              <a:rPr lang="en-US" dirty="0" err="1">
                <a:solidFill>
                  <a:srgbClr val="FF0000"/>
                </a:solidFill>
              </a:rPr>
              <a:t>labours</a:t>
            </a:r>
            <a:r>
              <a:rPr lang="en-US" dirty="0">
                <a:solidFill>
                  <a:srgbClr val="FF0000"/>
                </a:solidFill>
              </a:rPr>
              <a:t> may not aware about the working Environment.</a:t>
            </a:r>
          </a:p>
        </p:txBody>
      </p:sp>
      <p:sp>
        <p:nvSpPr>
          <p:cNvPr id="3" name="Rectangle 2"/>
          <p:cNvSpPr/>
          <p:nvPr/>
        </p:nvSpPr>
        <p:spPr>
          <a:xfrm>
            <a:off x="231820" y="600555"/>
            <a:ext cx="3354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*They </a:t>
            </a:r>
            <a:r>
              <a:rPr lang="en-US" dirty="0" err="1">
                <a:solidFill>
                  <a:srgbClr val="FF0000"/>
                </a:solidFill>
              </a:rPr>
              <a:t>endangerd</a:t>
            </a:r>
            <a:r>
              <a:rPr lang="en-US" dirty="0">
                <a:solidFill>
                  <a:srgbClr val="FF0000"/>
                </a:solidFill>
              </a:rPr>
              <a:t> their </a:t>
            </a:r>
            <a:r>
              <a:rPr lang="en-US" dirty="0" err="1">
                <a:solidFill>
                  <a:srgbClr val="FF0000"/>
                </a:solidFill>
              </a:rPr>
              <a:t>lifes</a:t>
            </a:r>
            <a:r>
              <a:rPr lang="en-US" dirty="0">
                <a:solidFill>
                  <a:srgbClr val="FF0000"/>
                </a:solidFill>
              </a:rPr>
              <a:t> in risk</a:t>
            </a:r>
          </a:p>
        </p:txBody>
      </p:sp>
      <p:sp>
        <p:nvSpPr>
          <p:cNvPr id="4" name="Rectangle 3"/>
          <p:cNvSpPr/>
          <p:nvPr/>
        </p:nvSpPr>
        <p:spPr>
          <a:xfrm>
            <a:off x="6766871" y="-23044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*Management Cannot able to monitor the environment  </a:t>
            </a:r>
            <a:r>
              <a:rPr lang="en-US" dirty="0" err="1">
                <a:solidFill>
                  <a:srgbClr val="FF0000"/>
                </a:solidFill>
              </a:rPr>
              <a:t>continouslly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*There is a </a:t>
            </a:r>
            <a:r>
              <a:rPr lang="en-US" dirty="0" err="1">
                <a:solidFill>
                  <a:srgbClr val="FF0000"/>
                </a:solidFill>
              </a:rPr>
              <a:t>possiblity</a:t>
            </a:r>
            <a:r>
              <a:rPr lang="en-US" dirty="0">
                <a:solidFill>
                  <a:srgbClr val="FF0000"/>
                </a:solidFill>
              </a:rPr>
              <a:t> of huge accident. </a:t>
            </a:r>
          </a:p>
        </p:txBody>
      </p:sp>
      <p:sp>
        <p:nvSpPr>
          <p:cNvPr id="5" name="Rectangle 4"/>
          <p:cNvSpPr/>
          <p:nvPr/>
        </p:nvSpPr>
        <p:spPr>
          <a:xfrm>
            <a:off x="231820" y="1016053"/>
            <a:ext cx="2735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*Undesirable Environment </a:t>
            </a:r>
          </a:p>
        </p:txBody>
      </p:sp>
      <p:sp>
        <p:nvSpPr>
          <p:cNvPr id="6" name="Rectangle 5"/>
          <p:cNvSpPr/>
          <p:nvPr/>
        </p:nvSpPr>
        <p:spPr>
          <a:xfrm>
            <a:off x="207232" y="143181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*Ensures the workers Life</a:t>
            </a:r>
          </a:p>
          <a:p>
            <a:r>
              <a:rPr lang="en-US" dirty="0">
                <a:solidFill>
                  <a:srgbClr val="FF0000"/>
                </a:solidFill>
              </a:rPr>
              <a:t>*Ensures global industries protocol is maintained. </a:t>
            </a:r>
          </a:p>
        </p:txBody>
      </p:sp>
      <p:sp>
        <p:nvSpPr>
          <p:cNvPr id="7" name="Rectangle 6"/>
          <p:cNvSpPr/>
          <p:nvPr/>
        </p:nvSpPr>
        <p:spPr>
          <a:xfrm>
            <a:off x="6766871" y="67003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*The workers want safer Environment.</a:t>
            </a:r>
          </a:p>
          <a:p>
            <a:r>
              <a:rPr lang="en-US" dirty="0">
                <a:solidFill>
                  <a:srgbClr val="FF0000"/>
                </a:solidFill>
              </a:rPr>
              <a:t>*Precautions must me made.</a:t>
            </a:r>
          </a:p>
          <a:p>
            <a:r>
              <a:rPr lang="en-US" dirty="0">
                <a:solidFill>
                  <a:srgbClr val="FF0000"/>
                </a:solidFill>
              </a:rPr>
              <a:t> *Worth their </a:t>
            </a:r>
            <a:r>
              <a:rPr lang="en-US" dirty="0" err="1">
                <a:solidFill>
                  <a:srgbClr val="FF0000"/>
                </a:solidFill>
              </a:rPr>
              <a:t>Lifes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153543" y="331123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*Usage of cloud services.</a:t>
            </a:r>
          </a:p>
          <a:p>
            <a:r>
              <a:rPr lang="en-US" dirty="0">
                <a:solidFill>
                  <a:srgbClr val="FF0000"/>
                </a:solidFill>
              </a:rPr>
              <a:t>*We can </a:t>
            </a:r>
            <a:r>
              <a:rPr lang="en-US" dirty="0" err="1">
                <a:solidFill>
                  <a:srgbClr val="FF0000"/>
                </a:solidFill>
              </a:rPr>
              <a:t>continously</a:t>
            </a:r>
            <a:r>
              <a:rPr lang="en-US" dirty="0">
                <a:solidFill>
                  <a:srgbClr val="FF0000"/>
                </a:solidFill>
              </a:rPr>
              <a:t> monitor the working Environment.</a:t>
            </a:r>
          </a:p>
          <a:p>
            <a:r>
              <a:rPr lang="en-US" dirty="0">
                <a:solidFill>
                  <a:srgbClr val="FF0000"/>
                </a:solidFill>
              </a:rPr>
              <a:t>*We can </a:t>
            </a:r>
            <a:r>
              <a:rPr lang="en-US" dirty="0" err="1">
                <a:solidFill>
                  <a:srgbClr val="FF0000"/>
                </a:solidFill>
              </a:rPr>
              <a:t>Esaily</a:t>
            </a:r>
            <a:r>
              <a:rPr lang="en-US" dirty="0">
                <a:solidFill>
                  <a:srgbClr val="FF0000"/>
                </a:solidFill>
              </a:rPr>
              <a:t> able to identify the Leakage or </a:t>
            </a:r>
            <a:r>
              <a:rPr lang="en-US" dirty="0" err="1">
                <a:solidFill>
                  <a:srgbClr val="FF0000"/>
                </a:solidFill>
              </a:rPr>
              <a:t>unfavourable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r>
              <a:rPr lang="en-US" dirty="0">
                <a:solidFill>
                  <a:srgbClr val="FF0000"/>
                </a:solidFill>
              </a:rPr>
              <a:t> Environment.</a:t>
            </a:r>
          </a:p>
          <a:p>
            <a:r>
              <a:rPr lang="en-US" dirty="0">
                <a:solidFill>
                  <a:srgbClr val="FF0000"/>
                </a:solidFill>
              </a:rPr>
              <a:t>*We Reduce accident </a:t>
            </a:r>
            <a:r>
              <a:rPr lang="en-US" dirty="0" err="1">
                <a:solidFill>
                  <a:srgbClr val="FF0000"/>
                </a:solidFill>
              </a:rPr>
              <a:t>rade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comparitevely</a:t>
            </a:r>
            <a:r>
              <a:rPr lang="en-US" dirty="0">
                <a:solidFill>
                  <a:srgbClr val="FF0000"/>
                </a:solidFill>
              </a:rPr>
              <a:t> low.</a:t>
            </a:r>
          </a:p>
        </p:txBody>
      </p:sp>
      <p:sp>
        <p:nvSpPr>
          <p:cNvPr id="9" name="Rectangle 8"/>
          <p:cNvSpPr/>
          <p:nvPr/>
        </p:nvSpPr>
        <p:spPr>
          <a:xfrm>
            <a:off x="7024254" y="3034237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            *We save the life of workers.</a:t>
            </a:r>
          </a:p>
          <a:p>
            <a:r>
              <a:rPr lang="en-US" dirty="0">
                <a:solidFill>
                  <a:srgbClr val="FF0000"/>
                </a:solidFill>
              </a:rPr>
              <a:t>            *we provide the solution what they most</a:t>
            </a:r>
          </a:p>
          <a:p>
            <a:r>
              <a:rPr lang="en-US" dirty="0">
                <a:solidFill>
                  <a:srgbClr val="FF0000"/>
                </a:solidFill>
              </a:rPr>
              <a:t>              needed.</a:t>
            </a:r>
          </a:p>
          <a:p>
            <a:r>
              <a:rPr lang="en-US" dirty="0">
                <a:solidFill>
                  <a:srgbClr val="FF0000"/>
                </a:solidFill>
              </a:rPr>
              <a:t>            *It provide the Tension free Environment.</a:t>
            </a:r>
          </a:p>
          <a:p>
            <a:r>
              <a:rPr lang="en-US" dirty="0">
                <a:solidFill>
                  <a:srgbClr val="FF0000"/>
                </a:solidFill>
              </a:rPr>
              <a:t>            *It also a part of good working culture.</a:t>
            </a:r>
          </a:p>
          <a:p>
            <a:r>
              <a:rPr lang="en-US" dirty="0">
                <a:solidFill>
                  <a:srgbClr val="FF0000"/>
                </a:solidFill>
              </a:rPr>
              <a:t>            *Not only to safeguard </a:t>
            </a:r>
            <a:r>
              <a:rPr lang="en-US" dirty="0" err="1">
                <a:solidFill>
                  <a:srgbClr val="FF0000"/>
                </a:solidFill>
              </a:rPr>
              <a:t>lifes</a:t>
            </a:r>
            <a:r>
              <a:rPr lang="en-US" dirty="0">
                <a:solidFill>
                  <a:srgbClr val="FF0000"/>
                </a:solidFill>
              </a:rPr>
              <a:t> of workers</a:t>
            </a:r>
          </a:p>
          <a:p>
            <a:r>
              <a:rPr lang="en-US" dirty="0">
                <a:solidFill>
                  <a:srgbClr val="FF0000"/>
                </a:solidFill>
              </a:rPr>
              <a:t>               and also their families future.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173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gokul</dc:creator>
  <cp:lastModifiedBy>gokul</cp:lastModifiedBy>
  <cp:revision>4</cp:revision>
  <dcterms:created xsi:type="dcterms:W3CDTF">2022-09-15T22:48:11Z</dcterms:created>
  <dcterms:modified xsi:type="dcterms:W3CDTF">2022-09-17T13:12:26Z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c38f2404045549b9883d7b11634d3608</vt:lpwstr>
  </property>
</Properties>
</file>