
<file path=[Content_Types].xml><?xml version="1.0" encoding="utf-8"?>
<Types xmlns="http://schemas.openxmlformats.org/package/2006/content-types"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20104100" cy="5746750"/>
  <p:notesSz cx="20104100" cy="5746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6437" autoAdjust="0"/>
    <p:restoredTop sz="94660"/>
  </p:normalViewPr>
  <p:slideViewPr>
    <p:cSldViewPr>
      <p:cViewPr>
        <p:scale>
          <a:sx n="200" d="100"/>
          <a:sy n="200" d="100"/>
        </p:scale>
        <p:origin x="-78" y="32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2873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2873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D04B9-5DEB-4864-8778-9F620B7C58F6}" type="datetimeFigureOut">
              <a:rPr lang="en-US" smtClean="0"/>
              <a:t>10/18/2022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431800"/>
            <a:ext cx="7537450" cy="21542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09775" y="2730500"/>
            <a:ext cx="16084550" cy="2586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5457825"/>
            <a:ext cx="8712200" cy="2873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138" y="5457825"/>
            <a:ext cx="8712200" cy="2873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A7839-08BC-40DA-AE66-4D49DDDDEC4B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6A7839-08BC-40DA-AE66-4D49DDDDEC4B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1781492"/>
            <a:ext cx="17088486" cy="12068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3218180"/>
            <a:ext cx="14072870" cy="14366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1321752"/>
            <a:ext cx="8745284" cy="37928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1321752"/>
            <a:ext cx="8745284" cy="37928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5745480"/>
          </a:xfrm>
          <a:custGeom>
            <a:avLst/>
            <a:gdLst/>
            <a:ahLst/>
            <a:cxnLst/>
            <a:rect l="l" t="t" r="r" b="b"/>
            <a:pathLst>
              <a:path w="20104100" h="5745480">
                <a:moveTo>
                  <a:pt x="20104099" y="5745384"/>
                </a:moveTo>
                <a:lnTo>
                  <a:pt x="0" y="5745384"/>
                </a:lnTo>
                <a:lnTo>
                  <a:pt x="0" y="0"/>
                </a:lnTo>
                <a:lnTo>
                  <a:pt x="20104099" y="0"/>
                </a:lnTo>
                <a:lnTo>
                  <a:pt x="20104099" y="5745384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08897" y="7727"/>
            <a:ext cx="1889125" cy="5715000"/>
          </a:xfrm>
          <a:custGeom>
            <a:avLst/>
            <a:gdLst/>
            <a:ahLst/>
            <a:cxnLst/>
            <a:rect l="l" t="t" r="r" b="b"/>
            <a:pathLst>
              <a:path w="1889125" h="5715000">
                <a:moveTo>
                  <a:pt x="0" y="5714707"/>
                </a:moveTo>
                <a:lnTo>
                  <a:pt x="1888541" y="5714707"/>
                </a:lnTo>
                <a:lnTo>
                  <a:pt x="1888541" y="0"/>
                </a:lnTo>
                <a:lnTo>
                  <a:pt x="0" y="0"/>
                </a:lnTo>
                <a:lnTo>
                  <a:pt x="0" y="5714707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617" y="9919"/>
            <a:ext cx="2087880" cy="5710555"/>
          </a:xfrm>
          <a:custGeom>
            <a:avLst/>
            <a:gdLst/>
            <a:ahLst/>
            <a:cxnLst/>
            <a:rect l="l" t="t" r="r" b="b"/>
            <a:pathLst>
              <a:path w="2087880" h="5710555">
                <a:moveTo>
                  <a:pt x="0" y="0"/>
                </a:moveTo>
                <a:lnTo>
                  <a:pt x="2087630" y="0"/>
                </a:lnTo>
                <a:lnTo>
                  <a:pt x="2087630" y="5710324"/>
                </a:lnTo>
                <a:lnTo>
                  <a:pt x="0" y="5710324"/>
                </a:lnTo>
                <a:lnTo>
                  <a:pt x="0" y="0"/>
                </a:lnTo>
                <a:close/>
              </a:path>
            </a:pathLst>
          </a:custGeom>
          <a:ln w="4382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5205" y="229870"/>
            <a:ext cx="18093690" cy="919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1321752"/>
            <a:ext cx="18093690" cy="37928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5344477"/>
            <a:ext cx="6433312" cy="28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5344477"/>
            <a:ext cx="4623943" cy="28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5344477"/>
            <a:ext cx="4623943" cy="28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18" Type="http://schemas.openxmlformats.org/officeDocument/2006/relationships/hyperlink" Target="https://app.mural.co/template/b7114010-3a67-4d63-a51d-6f2cedc9633f/c1b465ab-57af-4624-8faf-ebb312edc0eb" TargetMode="External"/><Relationship Id="rId3" Type="http://schemas.openxmlformats.org/officeDocument/2006/relationships/hyperlink" Target="https://muralco.typeform.com/to/CiqaHVat?typeform-source=app.mural.co" TargetMode="External"/><Relationship Id="rId21" Type="http://schemas.openxmlformats.org/officeDocument/2006/relationships/image" Target="../media/image14.png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17" Type="http://schemas.openxmlformats.org/officeDocument/2006/relationships/hyperlink" Target="https://app.mural.co/template/e95f612a-f72a-4772-bc48-545aaa04e0c9/984865a6-0a96-4472-a48d-47639307b3ca" TargetMode="Externa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pn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support.mural.co/en/articles/2113740-facilitation-superpowers" TargetMode="External"/><Relationship Id="rId11" Type="http://schemas.openxmlformats.org/officeDocument/2006/relationships/image" Target="../media/image7.png"/><Relationship Id="rId5" Type="http://schemas.openxmlformats.org/officeDocument/2006/relationships/image" Target="../media/image2.png"/><Relationship Id="rId15" Type="http://schemas.openxmlformats.org/officeDocument/2006/relationships/image" Target="../media/image11.png"/><Relationship Id="rId23" Type="http://schemas.openxmlformats.org/officeDocument/2006/relationships/image" Target="../media/image16.png"/><Relationship Id="rId10" Type="http://schemas.openxmlformats.org/officeDocument/2006/relationships/image" Target="../media/image6.png"/><Relationship Id="rId19" Type="http://schemas.openxmlformats.org/officeDocument/2006/relationships/hyperlink" Target="https://app.mural.co/template/6a062671-89ee-4b76-9409-2603d8b098be/ca270343-1d54-4952-9d8c-fbc303ffd0f2" TargetMode="External"/><Relationship Id="rId4" Type="http://schemas.openxmlformats.org/officeDocument/2006/relationships/image" Target="../media/image1.png"/><Relationship Id="rId9" Type="http://schemas.openxmlformats.org/officeDocument/2006/relationships/image" Target="../media/image5.png"/><Relationship Id="rId14" Type="http://schemas.openxmlformats.org/officeDocument/2006/relationships/image" Target="../media/image10.png"/><Relationship Id="rId2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7367" y="3515242"/>
            <a:ext cx="490855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b="1" spc="25" dirty="0">
                <a:latin typeface="Trebuchet MS"/>
                <a:cs typeface="Trebuchet MS"/>
              </a:rPr>
              <a:t>DESIGNED</a:t>
            </a:r>
            <a:r>
              <a:rPr sz="550" b="1" spc="-70" dirty="0">
                <a:latin typeface="Trebuchet MS"/>
                <a:cs typeface="Trebuchet MS"/>
              </a:rPr>
              <a:t> </a:t>
            </a:r>
            <a:r>
              <a:rPr sz="550" b="1" spc="-25" dirty="0">
                <a:latin typeface="Trebuchet MS"/>
                <a:cs typeface="Trebuchet MS"/>
              </a:rPr>
              <a:t>BY: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7367" y="3759935"/>
            <a:ext cx="641350" cy="39523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90"/>
              </a:spcBef>
            </a:pPr>
            <a:r>
              <a:rPr lang="en-IN" sz="550" spc="-30" dirty="0" smtClean="0">
                <a:latin typeface="Arial"/>
                <a:cs typeface="Arial"/>
              </a:rPr>
              <a:t>DEEPAN. </a:t>
            </a:r>
            <a:r>
              <a:rPr lang="en-IN" sz="550" spc="-30" dirty="0">
                <a:latin typeface="Arial"/>
                <a:cs typeface="Arial"/>
              </a:rPr>
              <a:t>K(TL)</a:t>
            </a:r>
          </a:p>
          <a:p>
            <a:pPr marL="12700" marR="5080">
              <a:lnSpc>
                <a:spcPct val="101899"/>
              </a:lnSpc>
              <a:spcBef>
                <a:spcPts val="90"/>
              </a:spcBef>
            </a:pPr>
            <a:r>
              <a:rPr lang="en-IN" sz="550" spc="-30" dirty="0">
                <a:latin typeface="Arial"/>
                <a:cs typeface="Arial"/>
              </a:rPr>
              <a:t>ARAVINTH </a:t>
            </a:r>
            <a:r>
              <a:rPr lang="en-IN" sz="550" spc="-30" dirty="0" smtClean="0">
                <a:latin typeface="Arial"/>
                <a:cs typeface="Arial"/>
              </a:rPr>
              <a:t>.S</a:t>
            </a:r>
            <a:endParaRPr lang="en-IN" sz="550" spc="-30" dirty="0">
              <a:latin typeface="Arial"/>
              <a:cs typeface="Arial"/>
            </a:endParaRPr>
          </a:p>
          <a:p>
            <a:pPr marL="12700" marR="5080">
              <a:lnSpc>
                <a:spcPct val="101899"/>
              </a:lnSpc>
              <a:spcBef>
                <a:spcPts val="90"/>
              </a:spcBef>
            </a:pPr>
            <a:r>
              <a:rPr lang="en-IN" sz="550" spc="-30" dirty="0">
                <a:latin typeface="Arial"/>
                <a:cs typeface="Arial"/>
              </a:rPr>
              <a:t>HARIBALAJI </a:t>
            </a:r>
            <a:r>
              <a:rPr lang="en-IN" sz="550" spc="-30" dirty="0" smtClean="0">
                <a:latin typeface="Arial"/>
                <a:cs typeface="Arial"/>
              </a:rPr>
              <a:t>.S</a:t>
            </a:r>
            <a:endParaRPr lang="en-IN" sz="550" spc="-30" dirty="0">
              <a:latin typeface="Arial"/>
              <a:cs typeface="Arial"/>
            </a:endParaRPr>
          </a:p>
          <a:p>
            <a:pPr marL="12700" marR="5080">
              <a:lnSpc>
                <a:spcPct val="101899"/>
              </a:lnSpc>
              <a:spcBef>
                <a:spcPts val="90"/>
              </a:spcBef>
            </a:pPr>
            <a:r>
              <a:rPr lang="en-IN" sz="550" spc="-30">
                <a:latin typeface="Arial"/>
                <a:cs typeface="Arial"/>
              </a:rPr>
              <a:t>YUVARAJ </a:t>
            </a:r>
            <a:r>
              <a:rPr lang="en-IN" sz="550" spc="-30" smtClean="0">
                <a:latin typeface="Arial"/>
                <a:cs typeface="Arial"/>
              </a:rPr>
              <a:t>.R</a:t>
            </a:r>
            <a:endParaRPr sz="550" dirty="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79358" y="230169"/>
            <a:ext cx="802005" cy="544195"/>
            <a:chOff x="473367" y="276806"/>
            <a:chExt cx="802005" cy="544195"/>
          </a:xfrm>
        </p:grpSpPr>
        <p:sp>
          <p:nvSpPr>
            <p:cNvPr id="5" name="object 5"/>
            <p:cNvSpPr/>
            <p:nvPr/>
          </p:nvSpPr>
          <p:spPr>
            <a:xfrm>
              <a:off x="904989" y="359873"/>
              <a:ext cx="370840" cy="370840"/>
            </a:xfrm>
            <a:custGeom>
              <a:avLst/>
              <a:gdLst/>
              <a:ahLst/>
              <a:cxnLst/>
              <a:rect l="l" t="t" r="r" b="b"/>
              <a:pathLst>
                <a:path w="370840" h="370840">
                  <a:moveTo>
                    <a:pt x="370293" y="345490"/>
                  </a:moveTo>
                  <a:lnTo>
                    <a:pt x="368223" y="343420"/>
                  </a:lnTo>
                  <a:lnTo>
                    <a:pt x="356006" y="343420"/>
                  </a:lnTo>
                  <a:lnTo>
                    <a:pt x="343166" y="358444"/>
                  </a:lnTo>
                  <a:lnTo>
                    <a:pt x="340690" y="361035"/>
                  </a:lnTo>
                  <a:lnTo>
                    <a:pt x="330403" y="361035"/>
                  </a:lnTo>
                  <a:lnTo>
                    <a:pt x="327926" y="358444"/>
                  </a:lnTo>
                  <a:lnTo>
                    <a:pt x="315087" y="343420"/>
                  </a:lnTo>
                  <a:lnTo>
                    <a:pt x="295770" y="343420"/>
                  </a:lnTo>
                  <a:lnTo>
                    <a:pt x="282930" y="358444"/>
                  </a:lnTo>
                  <a:lnTo>
                    <a:pt x="280466" y="361035"/>
                  </a:lnTo>
                  <a:lnTo>
                    <a:pt x="270192" y="361035"/>
                  </a:lnTo>
                  <a:lnTo>
                    <a:pt x="267716" y="358444"/>
                  </a:lnTo>
                  <a:lnTo>
                    <a:pt x="254901" y="343420"/>
                  </a:lnTo>
                  <a:lnTo>
                    <a:pt x="235597" y="343420"/>
                  </a:lnTo>
                  <a:lnTo>
                    <a:pt x="222758" y="358444"/>
                  </a:lnTo>
                  <a:lnTo>
                    <a:pt x="220294" y="361035"/>
                  </a:lnTo>
                  <a:lnTo>
                    <a:pt x="210019" y="361035"/>
                  </a:lnTo>
                  <a:lnTo>
                    <a:pt x="207556" y="358444"/>
                  </a:lnTo>
                  <a:lnTo>
                    <a:pt x="194729" y="343420"/>
                  </a:lnTo>
                  <a:lnTo>
                    <a:pt x="175425" y="343420"/>
                  </a:lnTo>
                  <a:lnTo>
                    <a:pt x="162598" y="358444"/>
                  </a:lnTo>
                  <a:lnTo>
                    <a:pt x="160134" y="361035"/>
                  </a:lnTo>
                  <a:lnTo>
                    <a:pt x="149860" y="361035"/>
                  </a:lnTo>
                  <a:lnTo>
                    <a:pt x="147383" y="358444"/>
                  </a:lnTo>
                  <a:lnTo>
                    <a:pt x="134569" y="343420"/>
                  </a:lnTo>
                  <a:lnTo>
                    <a:pt x="115252" y="343420"/>
                  </a:lnTo>
                  <a:lnTo>
                    <a:pt x="102438" y="358444"/>
                  </a:lnTo>
                  <a:lnTo>
                    <a:pt x="99974" y="361035"/>
                  </a:lnTo>
                  <a:lnTo>
                    <a:pt x="89712" y="361035"/>
                  </a:lnTo>
                  <a:lnTo>
                    <a:pt x="87249" y="358444"/>
                  </a:lnTo>
                  <a:lnTo>
                    <a:pt x="74434" y="343420"/>
                  </a:lnTo>
                  <a:lnTo>
                    <a:pt x="55130" y="343420"/>
                  </a:lnTo>
                  <a:lnTo>
                    <a:pt x="42303" y="358444"/>
                  </a:lnTo>
                  <a:lnTo>
                    <a:pt x="39839" y="361035"/>
                  </a:lnTo>
                  <a:lnTo>
                    <a:pt x="29565" y="361035"/>
                  </a:lnTo>
                  <a:lnTo>
                    <a:pt x="27101" y="358444"/>
                  </a:lnTo>
                  <a:lnTo>
                    <a:pt x="14274" y="343420"/>
                  </a:lnTo>
                  <a:lnTo>
                    <a:pt x="2070" y="343420"/>
                  </a:lnTo>
                  <a:lnTo>
                    <a:pt x="0" y="345490"/>
                  </a:lnTo>
                  <a:lnTo>
                    <a:pt x="0" y="350608"/>
                  </a:lnTo>
                  <a:lnTo>
                    <a:pt x="2070" y="352679"/>
                  </a:lnTo>
                  <a:lnTo>
                    <a:pt x="9766" y="352679"/>
                  </a:lnTo>
                  <a:lnTo>
                    <a:pt x="12230" y="355282"/>
                  </a:lnTo>
                  <a:lnTo>
                    <a:pt x="25044" y="370293"/>
                  </a:lnTo>
                  <a:lnTo>
                    <a:pt x="44348" y="370293"/>
                  </a:lnTo>
                  <a:lnTo>
                    <a:pt x="57175" y="355282"/>
                  </a:lnTo>
                  <a:lnTo>
                    <a:pt x="59639" y="352679"/>
                  </a:lnTo>
                  <a:lnTo>
                    <a:pt x="69913" y="352679"/>
                  </a:lnTo>
                  <a:lnTo>
                    <a:pt x="72377" y="355282"/>
                  </a:lnTo>
                  <a:lnTo>
                    <a:pt x="85191" y="370293"/>
                  </a:lnTo>
                  <a:lnTo>
                    <a:pt x="104495" y="370293"/>
                  </a:lnTo>
                  <a:lnTo>
                    <a:pt x="117309" y="355282"/>
                  </a:lnTo>
                  <a:lnTo>
                    <a:pt x="119773" y="352679"/>
                  </a:lnTo>
                  <a:lnTo>
                    <a:pt x="130048" y="352679"/>
                  </a:lnTo>
                  <a:lnTo>
                    <a:pt x="132511" y="355282"/>
                  </a:lnTo>
                  <a:lnTo>
                    <a:pt x="145338" y="370293"/>
                  </a:lnTo>
                  <a:lnTo>
                    <a:pt x="164642" y="370293"/>
                  </a:lnTo>
                  <a:lnTo>
                    <a:pt x="177469" y="355282"/>
                  </a:lnTo>
                  <a:lnTo>
                    <a:pt x="179933" y="352679"/>
                  </a:lnTo>
                  <a:lnTo>
                    <a:pt x="190207" y="352679"/>
                  </a:lnTo>
                  <a:lnTo>
                    <a:pt x="192684" y="355282"/>
                  </a:lnTo>
                  <a:lnTo>
                    <a:pt x="205511" y="370293"/>
                  </a:lnTo>
                  <a:lnTo>
                    <a:pt x="224815" y="370293"/>
                  </a:lnTo>
                  <a:lnTo>
                    <a:pt x="237642" y="355282"/>
                  </a:lnTo>
                  <a:lnTo>
                    <a:pt x="240106" y="352679"/>
                  </a:lnTo>
                  <a:lnTo>
                    <a:pt x="250380" y="352679"/>
                  </a:lnTo>
                  <a:lnTo>
                    <a:pt x="252857" y="355282"/>
                  </a:lnTo>
                  <a:lnTo>
                    <a:pt x="265671" y="370293"/>
                  </a:lnTo>
                  <a:lnTo>
                    <a:pt x="284975" y="370293"/>
                  </a:lnTo>
                  <a:lnTo>
                    <a:pt x="297815" y="355282"/>
                  </a:lnTo>
                  <a:lnTo>
                    <a:pt x="300278" y="352679"/>
                  </a:lnTo>
                  <a:lnTo>
                    <a:pt x="310578" y="352679"/>
                  </a:lnTo>
                  <a:lnTo>
                    <a:pt x="313042" y="355282"/>
                  </a:lnTo>
                  <a:lnTo>
                    <a:pt x="325882" y="370293"/>
                  </a:lnTo>
                  <a:lnTo>
                    <a:pt x="345211" y="370293"/>
                  </a:lnTo>
                  <a:lnTo>
                    <a:pt x="358051" y="355282"/>
                  </a:lnTo>
                  <a:lnTo>
                    <a:pt x="360514" y="352679"/>
                  </a:lnTo>
                  <a:lnTo>
                    <a:pt x="368223" y="352679"/>
                  </a:lnTo>
                  <a:lnTo>
                    <a:pt x="370293" y="350608"/>
                  </a:lnTo>
                  <a:lnTo>
                    <a:pt x="370293" y="345490"/>
                  </a:lnTo>
                  <a:close/>
                </a:path>
                <a:path w="370840" h="370840">
                  <a:moveTo>
                    <a:pt x="370293" y="288251"/>
                  </a:moveTo>
                  <a:lnTo>
                    <a:pt x="368223" y="286181"/>
                  </a:lnTo>
                  <a:lnTo>
                    <a:pt x="356006" y="286181"/>
                  </a:lnTo>
                  <a:lnTo>
                    <a:pt x="343166" y="301205"/>
                  </a:lnTo>
                  <a:lnTo>
                    <a:pt x="340690" y="303796"/>
                  </a:lnTo>
                  <a:lnTo>
                    <a:pt x="330403" y="303796"/>
                  </a:lnTo>
                  <a:lnTo>
                    <a:pt x="327926" y="301205"/>
                  </a:lnTo>
                  <a:lnTo>
                    <a:pt x="315087" y="286181"/>
                  </a:lnTo>
                  <a:lnTo>
                    <a:pt x="295770" y="286181"/>
                  </a:lnTo>
                  <a:lnTo>
                    <a:pt x="282930" y="301205"/>
                  </a:lnTo>
                  <a:lnTo>
                    <a:pt x="280466" y="303796"/>
                  </a:lnTo>
                  <a:lnTo>
                    <a:pt x="270192" y="303796"/>
                  </a:lnTo>
                  <a:lnTo>
                    <a:pt x="267716" y="301205"/>
                  </a:lnTo>
                  <a:lnTo>
                    <a:pt x="254901" y="286181"/>
                  </a:lnTo>
                  <a:lnTo>
                    <a:pt x="235597" y="286181"/>
                  </a:lnTo>
                  <a:lnTo>
                    <a:pt x="222758" y="301205"/>
                  </a:lnTo>
                  <a:lnTo>
                    <a:pt x="220294" y="303796"/>
                  </a:lnTo>
                  <a:lnTo>
                    <a:pt x="210019" y="303796"/>
                  </a:lnTo>
                  <a:lnTo>
                    <a:pt x="207556" y="301205"/>
                  </a:lnTo>
                  <a:lnTo>
                    <a:pt x="194729" y="286181"/>
                  </a:lnTo>
                  <a:lnTo>
                    <a:pt x="175425" y="286181"/>
                  </a:lnTo>
                  <a:lnTo>
                    <a:pt x="162598" y="301205"/>
                  </a:lnTo>
                  <a:lnTo>
                    <a:pt x="160134" y="303796"/>
                  </a:lnTo>
                  <a:lnTo>
                    <a:pt x="149860" y="303796"/>
                  </a:lnTo>
                  <a:lnTo>
                    <a:pt x="147383" y="301205"/>
                  </a:lnTo>
                  <a:lnTo>
                    <a:pt x="134569" y="286181"/>
                  </a:lnTo>
                  <a:lnTo>
                    <a:pt x="115252" y="286181"/>
                  </a:lnTo>
                  <a:lnTo>
                    <a:pt x="102438" y="301205"/>
                  </a:lnTo>
                  <a:lnTo>
                    <a:pt x="99974" y="303796"/>
                  </a:lnTo>
                  <a:lnTo>
                    <a:pt x="89712" y="303796"/>
                  </a:lnTo>
                  <a:lnTo>
                    <a:pt x="87249" y="301205"/>
                  </a:lnTo>
                  <a:lnTo>
                    <a:pt x="74434" y="286181"/>
                  </a:lnTo>
                  <a:lnTo>
                    <a:pt x="55130" y="286181"/>
                  </a:lnTo>
                  <a:lnTo>
                    <a:pt x="42303" y="301205"/>
                  </a:lnTo>
                  <a:lnTo>
                    <a:pt x="39839" y="303796"/>
                  </a:lnTo>
                  <a:lnTo>
                    <a:pt x="29565" y="303796"/>
                  </a:lnTo>
                  <a:lnTo>
                    <a:pt x="27101" y="301205"/>
                  </a:lnTo>
                  <a:lnTo>
                    <a:pt x="14274" y="286181"/>
                  </a:lnTo>
                  <a:lnTo>
                    <a:pt x="2070" y="286181"/>
                  </a:lnTo>
                  <a:lnTo>
                    <a:pt x="0" y="288251"/>
                  </a:lnTo>
                  <a:lnTo>
                    <a:pt x="0" y="293370"/>
                  </a:lnTo>
                  <a:lnTo>
                    <a:pt x="2070" y="295440"/>
                  </a:lnTo>
                  <a:lnTo>
                    <a:pt x="9766" y="295440"/>
                  </a:lnTo>
                  <a:lnTo>
                    <a:pt x="12230" y="298043"/>
                  </a:lnTo>
                  <a:lnTo>
                    <a:pt x="25044" y="313055"/>
                  </a:lnTo>
                  <a:lnTo>
                    <a:pt x="44348" y="313055"/>
                  </a:lnTo>
                  <a:lnTo>
                    <a:pt x="57175" y="298043"/>
                  </a:lnTo>
                  <a:lnTo>
                    <a:pt x="59639" y="295440"/>
                  </a:lnTo>
                  <a:lnTo>
                    <a:pt x="69913" y="295440"/>
                  </a:lnTo>
                  <a:lnTo>
                    <a:pt x="72377" y="298043"/>
                  </a:lnTo>
                  <a:lnTo>
                    <a:pt x="85191" y="313055"/>
                  </a:lnTo>
                  <a:lnTo>
                    <a:pt x="104495" y="313055"/>
                  </a:lnTo>
                  <a:lnTo>
                    <a:pt x="117309" y="298043"/>
                  </a:lnTo>
                  <a:lnTo>
                    <a:pt x="119773" y="295440"/>
                  </a:lnTo>
                  <a:lnTo>
                    <a:pt x="130048" y="295440"/>
                  </a:lnTo>
                  <a:lnTo>
                    <a:pt x="132511" y="298043"/>
                  </a:lnTo>
                  <a:lnTo>
                    <a:pt x="145338" y="313055"/>
                  </a:lnTo>
                  <a:lnTo>
                    <a:pt x="164642" y="313055"/>
                  </a:lnTo>
                  <a:lnTo>
                    <a:pt x="177469" y="298043"/>
                  </a:lnTo>
                  <a:lnTo>
                    <a:pt x="179933" y="295440"/>
                  </a:lnTo>
                  <a:lnTo>
                    <a:pt x="190207" y="295440"/>
                  </a:lnTo>
                  <a:lnTo>
                    <a:pt x="192684" y="298043"/>
                  </a:lnTo>
                  <a:lnTo>
                    <a:pt x="205511" y="313055"/>
                  </a:lnTo>
                  <a:lnTo>
                    <a:pt x="224815" y="313055"/>
                  </a:lnTo>
                  <a:lnTo>
                    <a:pt x="237642" y="298043"/>
                  </a:lnTo>
                  <a:lnTo>
                    <a:pt x="240106" y="295440"/>
                  </a:lnTo>
                  <a:lnTo>
                    <a:pt x="250380" y="295440"/>
                  </a:lnTo>
                  <a:lnTo>
                    <a:pt x="252857" y="298043"/>
                  </a:lnTo>
                  <a:lnTo>
                    <a:pt x="265671" y="313055"/>
                  </a:lnTo>
                  <a:lnTo>
                    <a:pt x="284975" y="313055"/>
                  </a:lnTo>
                  <a:lnTo>
                    <a:pt x="297815" y="298043"/>
                  </a:lnTo>
                  <a:lnTo>
                    <a:pt x="300278" y="295440"/>
                  </a:lnTo>
                  <a:lnTo>
                    <a:pt x="310578" y="295440"/>
                  </a:lnTo>
                  <a:lnTo>
                    <a:pt x="313042" y="298043"/>
                  </a:lnTo>
                  <a:lnTo>
                    <a:pt x="325882" y="313055"/>
                  </a:lnTo>
                  <a:lnTo>
                    <a:pt x="345211" y="313055"/>
                  </a:lnTo>
                  <a:lnTo>
                    <a:pt x="358051" y="298043"/>
                  </a:lnTo>
                  <a:lnTo>
                    <a:pt x="360514" y="295440"/>
                  </a:lnTo>
                  <a:lnTo>
                    <a:pt x="368223" y="295440"/>
                  </a:lnTo>
                  <a:lnTo>
                    <a:pt x="370293" y="293370"/>
                  </a:lnTo>
                  <a:lnTo>
                    <a:pt x="370293" y="288251"/>
                  </a:lnTo>
                  <a:close/>
                </a:path>
                <a:path w="370840" h="370840">
                  <a:moveTo>
                    <a:pt x="370293" y="231025"/>
                  </a:moveTo>
                  <a:lnTo>
                    <a:pt x="368223" y="228955"/>
                  </a:lnTo>
                  <a:lnTo>
                    <a:pt x="356006" y="228955"/>
                  </a:lnTo>
                  <a:lnTo>
                    <a:pt x="343166" y="243967"/>
                  </a:lnTo>
                  <a:lnTo>
                    <a:pt x="340690" y="246557"/>
                  </a:lnTo>
                  <a:lnTo>
                    <a:pt x="330403" y="246557"/>
                  </a:lnTo>
                  <a:lnTo>
                    <a:pt x="327926" y="243967"/>
                  </a:lnTo>
                  <a:lnTo>
                    <a:pt x="315087" y="228955"/>
                  </a:lnTo>
                  <a:lnTo>
                    <a:pt x="295770" y="228955"/>
                  </a:lnTo>
                  <a:lnTo>
                    <a:pt x="282930" y="243967"/>
                  </a:lnTo>
                  <a:lnTo>
                    <a:pt x="280466" y="246557"/>
                  </a:lnTo>
                  <a:lnTo>
                    <a:pt x="270192" y="246557"/>
                  </a:lnTo>
                  <a:lnTo>
                    <a:pt x="267716" y="243967"/>
                  </a:lnTo>
                  <a:lnTo>
                    <a:pt x="254901" y="228955"/>
                  </a:lnTo>
                  <a:lnTo>
                    <a:pt x="235597" y="228955"/>
                  </a:lnTo>
                  <a:lnTo>
                    <a:pt x="222758" y="243967"/>
                  </a:lnTo>
                  <a:lnTo>
                    <a:pt x="220294" y="246557"/>
                  </a:lnTo>
                  <a:lnTo>
                    <a:pt x="210019" y="246557"/>
                  </a:lnTo>
                  <a:lnTo>
                    <a:pt x="207556" y="243967"/>
                  </a:lnTo>
                  <a:lnTo>
                    <a:pt x="194729" y="228955"/>
                  </a:lnTo>
                  <a:lnTo>
                    <a:pt x="175425" y="228955"/>
                  </a:lnTo>
                  <a:lnTo>
                    <a:pt x="162598" y="243967"/>
                  </a:lnTo>
                  <a:lnTo>
                    <a:pt x="160134" y="246557"/>
                  </a:lnTo>
                  <a:lnTo>
                    <a:pt x="149860" y="246557"/>
                  </a:lnTo>
                  <a:lnTo>
                    <a:pt x="147383" y="243967"/>
                  </a:lnTo>
                  <a:lnTo>
                    <a:pt x="134569" y="228955"/>
                  </a:lnTo>
                  <a:lnTo>
                    <a:pt x="115252" y="228955"/>
                  </a:lnTo>
                  <a:lnTo>
                    <a:pt x="102438" y="243967"/>
                  </a:lnTo>
                  <a:lnTo>
                    <a:pt x="99974" y="246557"/>
                  </a:lnTo>
                  <a:lnTo>
                    <a:pt x="89712" y="246557"/>
                  </a:lnTo>
                  <a:lnTo>
                    <a:pt x="87249" y="243967"/>
                  </a:lnTo>
                  <a:lnTo>
                    <a:pt x="74434" y="228955"/>
                  </a:lnTo>
                  <a:lnTo>
                    <a:pt x="55130" y="228955"/>
                  </a:lnTo>
                  <a:lnTo>
                    <a:pt x="42303" y="243967"/>
                  </a:lnTo>
                  <a:lnTo>
                    <a:pt x="39839" y="246557"/>
                  </a:lnTo>
                  <a:lnTo>
                    <a:pt x="29565" y="246557"/>
                  </a:lnTo>
                  <a:lnTo>
                    <a:pt x="27101" y="243967"/>
                  </a:lnTo>
                  <a:lnTo>
                    <a:pt x="14274" y="228955"/>
                  </a:lnTo>
                  <a:lnTo>
                    <a:pt x="2070" y="228955"/>
                  </a:lnTo>
                  <a:lnTo>
                    <a:pt x="0" y="231025"/>
                  </a:lnTo>
                  <a:lnTo>
                    <a:pt x="0" y="236131"/>
                  </a:lnTo>
                  <a:lnTo>
                    <a:pt x="2070" y="238201"/>
                  </a:lnTo>
                  <a:lnTo>
                    <a:pt x="9766" y="238201"/>
                  </a:lnTo>
                  <a:lnTo>
                    <a:pt x="12230" y="240804"/>
                  </a:lnTo>
                  <a:lnTo>
                    <a:pt x="25044" y="255816"/>
                  </a:lnTo>
                  <a:lnTo>
                    <a:pt x="44348" y="255816"/>
                  </a:lnTo>
                  <a:lnTo>
                    <a:pt x="57175" y="240804"/>
                  </a:lnTo>
                  <a:lnTo>
                    <a:pt x="59639" y="238201"/>
                  </a:lnTo>
                  <a:lnTo>
                    <a:pt x="69913" y="238201"/>
                  </a:lnTo>
                  <a:lnTo>
                    <a:pt x="72377" y="240804"/>
                  </a:lnTo>
                  <a:lnTo>
                    <a:pt x="85191" y="255816"/>
                  </a:lnTo>
                  <a:lnTo>
                    <a:pt x="104495" y="255816"/>
                  </a:lnTo>
                  <a:lnTo>
                    <a:pt x="117309" y="240804"/>
                  </a:lnTo>
                  <a:lnTo>
                    <a:pt x="119773" y="238201"/>
                  </a:lnTo>
                  <a:lnTo>
                    <a:pt x="130048" y="238201"/>
                  </a:lnTo>
                  <a:lnTo>
                    <a:pt x="132511" y="240804"/>
                  </a:lnTo>
                  <a:lnTo>
                    <a:pt x="145338" y="255816"/>
                  </a:lnTo>
                  <a:lnTo>
                    <a:pt x="164642" y="255816"/>
                  </a:lnTo>
                  <a:lnTo>
                    <a:pt x="177469" y="240804"/>
                  </a:lnTo>
                  <a:lnTo>
                    <a:pt x="179933" y="238201"/>
                  </a:lnTo>
                  <a:lnTo>
                    <a:pt x="190207" y="238201"/>
                  </a:lnTo>
                  <a:lnTo>
                    <a:pt x="192684" y="240804"/>
                  </a:lnTo>
                  <a:lnTo>
                    <a:pt x="205511" y="255816"/>
                  </a:lnTo>
                  <a:lnTo>
                    <a:pt x="224815" y="255816"/>
                  </a:lnTo>
                  <a:lnTo>
                    <a:pt x="237642" y="240804"/>
                  </a:lnTo>
                  <a:lnTo>
                    <a:pt x="240106" y="238201"/>
                  </a:lnTo>
                  <a:lnTo>
                    <a:pt x="250380" y="238201"/>
                  </a:lnTo>
                  <a:lnTo>
                    <a:pt x="252857" y="240804"/>
                  </a:lnTo>
                  <a:lnTo>
                    <a:pt x="265671" y="255816"/>
                  </a:lnTo>
                  <a:lnTo>
                    <a:pt x="284975" y="255816"/>
                  </a:lnTo>
                  <a:lnTo>
                    <a:pt x="297815" y="240804"/>
                  </a:lnTo>
                  <a:lnTo>
                    <a:pt x="300278" y="238201"/>
                  </a:lnTo>
                  <a:lnTo>
                    <a:pt x="310578" y="238201"/>
                  </a:lnTo>
                  <a:lnTo>
                    <a:pt x="313042" y="240804"/>
                  </a:lnTo>
                  <a:lnTo>
                    <a:pt x="325882" y="255816"/>
                  </a:lnTo>
                  <a:lnTo>
                    <a:pt x="345211" y="255816"/>
                  </a:lnTo>
                  <a:lnTo>
                    <a:pt x="358051" y="240804"/>
                  </a:lnTo>
                  <a:lnTo>
                    <a:pt x="360514" y="238201"/>
                  </a:lnTo>
                  <a:lnTo>
                    <a:pt x="368223" y="238201"/>
                  </a:lnTo>
                  <a:lnTo>
                    <a:pt x="370293" y="236131"/>
                  </a:lnTo>
                  <a:lnTo>
                    <a:pt x="370293" y="231025"/>
                  </a:lnTo>
                  <a:close/>
                </a:path>
                <a:path w="370840" h="370840">
                  <a:moveTo>
                    <a:pt x="370293" y="173774"/>
                  </a:moveTo>
                  <a:lnTo>
                    <a:pt x="368223" y="171704"/>
                  </a:lnTo>
                  <a:lnTo>
                    <a:pt x="356006" y="171704"/>
                  </a:lnTo>
                  <a:lnTo>
                    <a:pt x="343166" y="186728"/>
                  </a:lnTo>
                  <a:lnTo>
                    <a:pt x="340690" y="189318"/>
                  </a:lnTo>
                  <a:lnTo>
                    <a:pt x="330403" y="189318"/>
                  </a:lnTo>
                  <a:lnTo>
                    <a:pt x="327926" y="186728"/>
                  </a:lnTo>
                  <a:lnTo>
                    <a:pt x="315087" y="171704"/>
                  </a:lnTo>
                  <a:lnTo>
                    <a:pt x="295770" y="171704"/>
                  </a:lnTo>
                  <a:lnTo>
                    <a:pt x="282930" y="186728"/>
                  </a:lnTo>
                  <a:lnTo>
                    <a:pt x="280466" y="189318"/>
                  </a:lnTo>
                  <a:lnTo>
                    <a:pt x="270192" y="189318"/>
                  </a:lnTo>
                  <a:lnTo>
                    <a:pt x="267716" y="186728"/>
                  </a:lnTo>
                  <a:lnTo>
                    <a:pt x="254901" y="171704"/>
                  </a:lnTo>
                  <a:lnTo>
                    <a:pt x="235597" y="171704"/>
                  </a:lnTo>
                  <a:lnTo>
                    <a:pt x="222758" y="186728"/>
                  </a:lnTo>
                  <a:lnTo>
                    <a:pt x="220294" y="189318"/>
                  </a:lnTo>
                  <a:lnTo>
                    <a:pt x="210019" y="189318"/>
                  </a:lnTo>
                  <a:lnTo>
                    <a:pt x="207556" y="186728"/>
                  </a:lnTo>
                  <a:lnTo>
                    <a:pt x="194729" y="171704"/>
                  </a:lnTo>
                  <a:lnTo>
                    <a:pt x="175425" y="171704"/>
                  </a:lnTo>
                  <a:lnTo>
                    <a:pt x="162598" y="186728"/>
                  </a:lnTo>
                  <a:lnTo>
                    <a:pt x="160134" y="189318"/>
                  </a:lnTo>
                  <a:lnTo>
                    <a:pt x="149860" y="189318"/>
                  </a:lnTo>
                  <a:lnTo>
                    <a:pt x="147383" y="186728"/>
                  </a:lnTo>
                  <a:lnTo>
                    <a:pt x="134569" y="171704"/>
                  </a:lnTo>
                  <a:lnTo>
                    <a:pt x="115252" y="171704"/>
                  </a:lnTo>
                  <a:lnTo>
                    <a:pt x="102438" y="186728"/>
                  </a:lnTo>
                  <a:lnTo>
                    <a:pt x="99974" y="189318"/>
                  </a:lnTo>
                  <a:lnTo>
                    <a:pt x="89712" y="189318"/>
                  </a:lnTo>
                  <a:lnTo>
                    <a:pt x="87249" y="186728"/>
                  </a:lnTo>
                  <a:lnTo>
                    <a:pt x="74434" y="171704"/>
                  </a:lnTo>
                  <a:lnTo>
                    <a:pt x="55130" y="171704"/>
                  </a:lnTo>
                  <a:lnTo>
                    <a:pt x="42303" y="186728"/>
                  </a:lnTo>
                  <a:lnTo>
                    <a:pt x="39839" y="189318"/>
                  </a:lnTo>
                  <a:lnTo>
                    <a:pt x="29565" y="189318"/>
                  </a:lnTo>
                  <a:lnTo>
                    <a:pt x="27101" y="186728"/>
                  </a:lnTo>
                  <a:lnTo>
                    <a:pt x="14274" y="171704"/>
                  </a:lnTo>
                  <a:lnTo>
                    <a:pt x="2070" y="171704"/>
                  </a:lnTo>
                  <a:lnTo>
                    <a:pt x="0" y="173774"/>
                  </a:lnTo>
                  <a:lnTo>
                    <a:pt x="0" y="178892"/>
                  </a:lnTo>
                  <a:lnTo>
                    <a:pt x="2070" y="180962"/>
                  </a:lnTo>
                  <a:lnTo>
                    <a:pt x="9766" y="180962"/>
                  </a:lnTo>
                  <a:lnTo>
                    <a:pt x="12230" y="183565"/>
                  </a:lnTo>
                  <a:lnTo>
                    <a:pt x="25044" y="198577"/>
                  </a:lnTo>
                  <a:lnTo>
                    <a:pt x="44348" y="198577"/>
                  </a:lnTo>
                  <a:lnTo>
                    <a:pt x="57175" y="183565"/>
                  </a:lnTo>
                  <a:lnTo>
                    <a:pt x="59639" y="180962"/>
                  </a:lnTo>
                  <a:lnTo>
                    <a:pt x="69913" y="180962"/>
                  </a:lnTo>
                  <a:lnTo>
                    <a:pt x="72377" y="183565"/>
                  </a:lnTo>
                  <a:lnTo>
                    <a:pt x="85191" y="198577"/>
                  </a:lnTo>
                  <a:lnTo>
                    <a:pt x="104495" y="198577"/>
                  </a:lnTo>
                  <a:lnTo>
                    <a:pt x="117309" y="183565"/>
                  </a:lnTo>
                  <a:lnTo>
                    <a:pt x="119773" y="180962"/>
                  </a:lnTo>
                  <a:lnTo>
                    <a:pt x="130048" y="180962"/>
                  </a:lnTo>
                  <a:lnTo>
                    <a:pt x="132511" y="183565"/>
                  </a:lnTo>
                  <a:lnTo>
                    <a:pt x="145338" y="198577"/>
                  </a:lnTo>
                  <a:lnTo>
                    <a:pt x="164642" y="198577"/>
                  </a:lnTo>
                  <a:lnTo>
                    <a:pt x="177469" y="183565"/>
                  </a:lnTo>
                  <a:lnTo>
                    <a:pt x="179933" y="180962"/>
                  </a:lnTo>
                  <a:lnTo>
                    <a:pt x="190207" y="180962"/>
                  </a:lnTo>
                  <a:lnTo>
                    <a:pt x="192684" y="183565"/>
                  </a:lnTo>
                  <a:lnTo>
                    <a:pt x="205511" y="198577"/>
                  </a:lnTo>
                  <a:lnTo>
                    <a:pt x="224815" y="198577"/>
                  </a:lnTo>
                  <a:lnTo>
                    <a:pt x="237642" y="183565"/>
                  </a:lnTo>
                  <a:lnTo>
                    <a:pt x="240106" y="180962"/>
                  </a:lnTo>
                  <a:lnTo>
                    <a:pt x="250380" y="180962"/>
                  </a:lnTo>
                  <a:lnTo>
                    <a:pt x="252857" y="183565"/>
                  </a:lnTo>
                  <a:lnTo>
                    <a:pt x="265671" y="198577"/>
                  </a:lnTo>
                  <a:lnTo>
                    <a:pt x="284975" y="198577"/>
                  </a:lnTo>
                  <a:lnTo>
                    <a:pt x="297815" y="183565"/>
                  </a:lnTo>
                  <a:lnTo>
                    <a:pt x="300278" y="180962"/>
                  </a:lnTo>
                  <a:lnTo>
                    <a:pt x="310578" y="180962"/>
                  </a:lnTo>
                  <a:lnTo>
                    <a:pt x="313042" y="183565"/>
                  </a:lnTo>
                  <a:lnTo>
                    <a:pt x="325882" y="198577"/>
                  </a:lnTo>
                  <a:lnTo>
                    <a:pt x="345211" y="198577"/>
                  </a:lnTo>
                  <a:lnTo>
                    <a:pt x="358051" y="183565"/>
                  </a:lnTo>
                  <a:lnTo>
                    <a:pt x="360514" y="180962"/>
                  </a:lnTo>
                  <a:lnTo>
                    <a:pt x="368223" y="180962"/>
                  </a:lnTo>
                  <a:lnTo>
                    <a:pt x="370293" y="178892"/>
                  </a:lnTo>
                  <a:lnTo>
                    <a:pt x="370293" y="173774"/>
                  </a:lnTo>
                  <a:close/>
                </a:path>
                <a:path w="370840" h="370840">
                  <a:moveTo>
                    <a:pt x="370293" y="116535"/>
                  </a:moveTo>
                  <a:lnTo>
                    <a:pt x="368223" y="114465"/>
                  </a:lnTo>
                  <a:lnTo>
                    <a:pt x="356006" y="114465"/>
                  </a:lnTo>
                  <a:lnTo>
                    <a:pt x="343166" y="129489"/>
                  </a:lnTo>
                  <a:lnTo>
                    <a:pt x="340690" y="132080"/>
                  </a:lnTo>
                  <a:lnTo>
                    <a:pt x="330403" y="132080"/>
                  </a:lnTo>
                  <a:lnTo>
                    <a:pt x="327926" y="129489"/>
                  </a:lnTo>
                  <a:lnTo>
                    <a:pt x="315087" y="114465"/>
                  </a:lnTo>
                  <a:lnTo>
                    <a:pt x="295770" y="114465"/>
                  </a:lnTo>
                  <a:lnTo>
                    <a:pt x="282930" y="129489"/>
                  </a:lnTo>
                  <a:lnTo>
                    <a:pt x="280466" y="132080"/>
                  </a:lnTo>
                  <a:lnTo>
                    <a:pt x="270192" y="132080"/>
                  </a:lnTo>
                  <a:lnTo>
                    <a:pt x="267716" y="129489"/>
                  </a:lnTo>
                  <a:lnTo>
                    <a:pt x="254901" y="114465"/>
                  </a:lnTo>
                  <a:lnTo>
                    <a:pt x="235597" y="114465"/>
                  </a:lnTo>
                  <a:lnTo>
                    <a:pt x="222758" y="129489"/>
                  </a:lnTo>
                  <a:lnTo>
                    <a:pt x="220294" y="132080"/>
                  </a:lnTo>
                  <a:lnTo>
                    <a:pt x="210019" y="132080"/>
                  </a:lnTo>
                  <a:lnTo>
                    <a:pt x="207556" y="129489"/>
                  </a:lnTo>
                  <a:lnTo>
                    <a:pt x="194729" y="114465"/>
                  </a:lnTo>
                  <a:lnTo>
                    <a:pt x="175425" y="114465"/>
                  </a:lnTo>
                  <a:lnTo>
                    <a:pt x="162598" y="129489"/>
                  </a:lnTo>
                  <a:lnTo>
                    <a:pt x="160134" y="132080"/>
                  </a:lnTo>
                  <a:lnTo>
                    <a:pt x="149860" y="132080"/>
                  </a:lnTo>
                  <a:lnTo>
                    <a:pt x="147383" y="129489"/>
                  </a:lnTo>
                  <a:lnTo>
                    <a:pt x="134569" y="114465"/>
                  </a:lnTo>
                  <a:lnTo>
                    <a:pt x="115252" y="114465"/>
                  </a:lnTo>
                  <a:lnTo>
                    <a:pt x="102438" y="129489"/>
                  </a:lnTo>
                  <a:lnTo>
                    <a:pt x="99974" y="132080"/>
                  </a:lnTo>
                  <a:lnTo>
                    <a:pt x="89712" y="132080"/>
                  </a:lnTo>
                  <a:lnTo>
                    <a:pt x="87249" y="129489"/>
                  </a:lnTo>
                  <a:lnTo>
                    <a:pt x="74434" y="114465"/>
                  </a:lnTo>
                  <a:lnTo>
                    <a:pt x="55130" y="114465"/>
                  </a:lnTo>
                  <a:lnTo>
                    <a:pt x="42303" y="129489"/>
                  </a:lnTo>
                  <a:lnTo>
                    <a:pt x="39839" y="132080"/>
                  </a:lnTo>
                  <a:lnTo>
                    <a:pt x="29565" y="132080"/>
                  </a:lnTo>
                  <a:lnTo>
                    <a:pt x="27101" y="129489"/>
                  </a:lnTo>
                  <a:lnTo>
                    <a:pt x="14274" y="114465"/>
                  </a:lnTo>
                  <a:lnTo>
                    <a:pt x="2070" y="114465"/>
                  </a:lnTo>
                  <a:lnTo>
                    <a:pt x="0" y="116535"/>
                  </a:lnTo>
                  <a:lnTo>
                    <a:pt x="0" y="121653"/>
                  </a:lnTo>
                  <a:lnTo>
                    <a:pt x="2070" y="123723"/>
                  </a:lnTo>
                  <a:lnTo>
                    <a:pt x="9766" y="123723"/>
                  </a:lnTo>
                  <a:lnTo>
                    <a:pt x="12230" y="126326"/>
                  </a:lnTo>
                  <a:lnTo>
                    <a:pt x="25044" y="141338"/>
                  </a:lnTo>
                  <a:lnTo>
                    <a:pt x="44348" y="141338"/>
                  </a:lnTo>
                  <a:lnTo>
                    <a:pt x="57175" y="126326"/>
                  </a:lnTo>
                  <a:lnTo>
                    <a:pt x="59639" y="123723"/>
                  </a:lnTo>
                  <a:lnTo>
                    <a:pt x="69913" y="123723"/>
                  </a:lnTo>
                  <a:lnTo>
                    <a:pt x="72377" y="126326"/>
                  </a:lnTo>
                  <a:lnTo>
                    <a:pt x="85191" y="141338"/>
                  </a:lnTo>
                  <a:lnTo>
                    <a:pt x="104495" y="141338"/>
                  </a:lnTo>
                  <a:lnTo>
                    <a:pt x="117309" y="126326"/>
                  </a:lnTo>
                  <a:lnTo>
                    <a:pt x="119773" y="123723"/>
                  </a:lnTo>
                  <a:lnTo>
                    <a:pt x="130048" y="123723"/>
                  </a:lnTo>
                  <a:lnTo>
                    <a:pt x="132511" y="126326"/>
                  </a:lnTo>
                  <a:lnTo>
                    <a:pt x="145338" y="141338"/>
                  </a:lnTo>
                  <a:lnTo>
                    <a:pt x="164642" y="141338"/>
                  </a:lnTo>
                  <a:lnTo>
                    <a:pt x="177469" y="126326"/>
                  </a:lnTo>
                  <a:lnTo>
                    <a:pt x="179933" y="123723"/>
                  </a:lnTo>
                  <a:lnTo>
                    <a:pt x="190207" y="123723"/>
                  </a:lnTo>
                  <a:lnTo>
                    <a:pt x="192684" y="126326"/>
                  </a:lnTo>
                  <a:lnTo>
                    <a:pt x="205511" y="141338"/>
                  </a:lnTo>
                  <a:lnTo>
                    <a:pt x="224815" y="141338"/>
                  </a:lnTo>
                  <a:lnTo>
                    <a:pt x="237642" y="126326"/>
                  </a:lnTo>
                  <a:lnTo>
                    <a:pt x="240106" y="123723"/>
                  </a:lnTo>
                  <a:lnTo>
                    <a:pt x="250380" y="123723"/>
                  </a:lnTo>
                  <a:lnTo>
                    <a:pt x="252857" y="126326"/>
                  </a:lnTo>
                  <a:lnTo>
                    <a:pt x="265671" y="141338"/>
                  </a:lnTo>
                  <a:lnTo>
                    <a:pt x="284975" y="141338"/>
                  </a:lnTo>
                  <a:lnTo>
                    <a:pt x="297815" y="126326"/>
                  </a:lnTo>
                  <a:lnTo>
                    <a:pt x="300278" y="123723"/>
                  </a:lnTo>
                  <a:lnTo>
                    <a:pt x="310578" y="123723"/>
                  </a:lnTo>
                  <a:lnTo>
                    <a:pt x="313042" y="126326"/>
                  </a:lnTo>
                  <a:lnTo>
                    <a:pt x="325882" y="141338"/>
                  </a:lnTo>
                  <a:lnTo>
                    <a:pt x="345211" y="141338"/>
                  </a:lnTo>
                  <a:lnTo>
                    <a:pt x="358051" y="126326"/>
                  </a:lnTo>
                  <a:lnTo>
                    <a:pt x="360514" y="123723"/>
                  </a:lnTo>
                  <a:lnTo>
                    <a:pt x="368223" y="123723"/>
                  </a:lnTo>
                  <a:lnTo>
                    <a:pt x="370293" y="121653"/>
                  </a:lnTo>
                  <a:lnTo>
                    <a:pt x="370293" y="116535"/>
                  </a:lnTo>
                  <a:close/>
                </a:path>
                <a:path w="370840" h="370840">
                  <a:moveTo>
                    <a:pt x="370293" y="59309"/>
                  </a:moveTo>
                  <a:lnTo>
                    <a:pt x="368223" y="57238"/>
                  </a:lnTo>
                  <a:lnTo>
                    <a:pt x="356006" y="57238"/>
                  </a:lnTo>
                  <a:lnTo>
                    <a:pt x="343166" y="72250"/>
                  </a:lnTo>
                  <a:lnTo>
                    <a:pt x="340690" y="74841"/>
                  </a:lnTo>
                  <a:lnTo>
                    <a:pt x="330403" y="74841"/>
                  </a:lnTo>
                  <a:lnTo>
                    <a:pt x="327926" y="72250"/>
                  </a:lnTo>
                  <a:lnTo>
                    <a:pt x="315087" y="57238"/>
                  </a:lnTo>
                  <a:lnTo>
                    <a:pt x="295770" y="57238"/>
                  </a:lnTo>
                  <a:lnTo>
                    <a:pt x="282930" y="72250"/>
                  </a:lnTo>
                  <a:lnTo>
                    <a:pt x="280466" y="74841"/>
                  </a:lnTo>
                  <a:lnTo>
                    <a:pt x="270192" y="74841"/>
                  </a:lnTo>
                  <a:lnTo>
                    <a:pt x="267716" y="72250"/>
                  </a:lnTo>
                  <a:lnTo>
                    <a:pt x="254901" y="57238"/>
                  </a:lnTo>
                  <a:lnTo>
                    <a:pt x="235597" y="57238"/>
                  </a:lnTo>
                  <a:lnTo>
                    <a:pt x="222758" y="72250"/>
                  </a:lnTo>
                  <a:lnTo>
                    <a:pt x="220294" y="74841"/>
                  </a:lnTo>
                  <a:lnTo>
                    <a:pt x="210019" y="74841"/>
                  </a:lnTo>
                  <a:lnTo>
                    <a:pt x="207556" y="72250"/>
                  </a:lnTo>
                  <a:lnTo>
                    <a:pt x="194729" y="57238"/>
                  </a:lnTo>
                  <a:lnTo>
                    <a:pt x="175425" y="57238"/>
                  </a:lnTo>
                  <a:lnTo>
                    <a:pt x="162598" y="72250"/>
                  </a:lnTo>
                  <a:lnTo>
                    <a:pt x="160134" y="74841"/>
                  </a:lnTo>
                  <a:lnTo>
                    <a:pt x="149860" y="74841"/>
                  </a:lnTo>
                  <a:lnTo>
                    <a:pt x="147383" y="72250"/>
                  </a:lnTo>
                  <a:lnTo>
                    <a:pt x="134569" y="57238"/>
                  </a:lnTo>
                  <a:lnTo>
                    <a:pt x="115252" y="57238"/>
                  </a:lnTo>
                  <a:lnTo>
                    <a:pt x="102438" y="72250"/>
                  </a:lnTo>
                  <a:lnTo>
                    <a:pt x="99974" y="74841"/>
                  </a:lnTo>
                  <a:lnTo>
                    <a:pt x="89712" y="74841"/>
                  </a:lnTo>
                  <a:lnTo>
                    <a:pt x="87249" y="72250"/>
                  </a:lnTo>
                  <a:lnTo>
                    <a:pt x="74434" y="57238"/>
                  </a:lnTo>
                  <a:lnTo>
                    <a:pt x="55130" y="57238"/>
                  </a:lnTo>
                  <a:lnTo>
                    <a:pt x="42303" y="72250"/>
                  </a:lnTo>
                  <a:lnTo>
                    <a:pt x="39839" y="74841"/>
                  </a:lnTo>
                  <a:lnTo>
                    <a:pt x="29565" y="74841"/>
                  </a:lnTo>
                  <a:lnTo>
                    <a:pt x="27101" y="72250"/>
                  </a:lnTo>
                  <a:lnTo>
                    <a:pt x="14274" y="57238"/>
                  </a:lnTo>
                  <a:lnTo>
                    <a:pt x="2070" y="57238"/>
                  </a:lnTo>
                  <a:lnTo>
                    <a:pt x="0" y="59309"/>
                  </a:lnTo>
                  <a:lnTo>
                    <a:pt x="0" y="64427"/>
                  </a:lnTo>
                  <a:lnTo>
                    <a:pt x="2070" y="66497"/>
                  </a:lnTo>
                  <a:lnTo>
                    <a:pt x="9766" y="66497"/>
                  </a:lnTo>
                  <a:lnTo>
                    <a:pt x="12230" y="69088"/>
                  </a:lnTo>
                  <a:lnTo>
                    <a:pt x="25044" y="84099"/>
                  </a:lnTo>
                  <a:lnTo>
                    <a:pt x="44348" y="84099"/>
                  </a:lnTo>
                  <a:lnTo>
                    <a:pt x="57175" y="69088"/>
                  </a:lnTo>
                  <a:lnTo>
                    <a:pt x="59639" y="66497"/>
                  </a:lnTo>
                  <a:lnTo>
                    <a:pt x="69913" y="66497"/>
                  </a:lnTo>
                  <a:lnTo>
                    <a:pt x="72377" y="69088"/>
                  </a:lnTo>
                  <a:lnTo>
                    <a:pt x="85191" y="84099"/>
                  </a:lnTo>
                  <a:lnTo>
                    <a:pt x="104495" y="84099"/>
                  </a:lnTo>
                  <a:lnTo>
                    <a:pt x="117309" y="69088"/>
                  </a:lnTo>
                  <a:lnTo>
                    <a:pt x="119773" y="66497"/>
                  </a:lnTo>
                  <a:lnTo>
                    <a:pt x="130048" y="66497"/>
                  </a:lnTo>
                  <a:lnTo>
                    <a:pt x="132511" y="69088"/>
                  </a:lnTo>
                  <a:lnTo>
                    <a:pt x="145338" y="84099"/>
                  </a:lnTo>
                  <a:lnTo>
                    <a:pt x="164642" y="84099"/>
                  </a:lnTo>
                  <a:lnTo>
                    <a:pt x="177469" y="69088"/>
                  </a:lnTo>
                  <a:lnTo>
                    <a:pt x="179933" y="66497"/>
                  </a:lnTo>
                  <a:lnTo>
                    <a:pt x="190207" y="66497"/>
                  </a:lnTo>
                  <a:lnTo>
                    <a:pt x="192684" y="69088"/>
                  </a:lnTo>
                  <a:lnTo>
                    <a:pt x="205511" y="84099"/>
                  </a:lnTo>
                  <a:lnTo>
                    <a:pt x="224815" y="84099"/>
                  </a:lnTo>
                  <a:lnTo>
                    <a:pt x="237642" y="69088"/>
                  </a:lnTo>
                  <a:lnTo>
                    <a:pt x="240106" y="66497"/>
                  </a:lnTo>
                  <a:lnTo>
                    <a:pt x="250380" y="66497"/>
                  </a:lnTo>
                  <a:lnTo>
                    <a:pt x="252857" y="69088"/>
                  </a:lnTo>
                  <a:lnTo>
                    <a:pt x="265671" y="84099"/>
                  </a:lnTo>
                  <a:lnTo>
                    <a:pt x="284975" y="84099"/>
                  </a:lnTo>
                  <a:lnTo>
                    <a:pt x="297815" y="69088"/>
                  </a:lnTo>
                  <a:lnTo>
                    <a:pt x="300278" y="66497"/>
                  </a:lnTo>
                  <a:lnTo>
                    <a:pt x="310578" y="66497"/>
                  </a:lnTo>
                  <a:lnTo>
                    <a:pt x="313042" y="69088"/>
                  </a:lnTo>
                  <a:lnTo>
                    <a:pt x="325882" y="84099"/>
                  </a:lnTo>
                  <a:lnTo>
                    <a:pt x="345211" y="84099"/>
                  </a:lnTo>
                  <a:lnTo>
                    <a:pt x="358051" y="69088"/>
                  </a:lnTo>
                  <a:lnTo>
                    <a:pt x="360514" y="66497"/>
                  </a:lnTo>
                  <a:lnTo>
                    <a:pt x="368223" y="66497"/>
                  </a:lnTo>
                  <a:lnTo>
                    <a:pt x="370293" y="64427"/>
                  </a:lnTo>
                  <a:lnTo>
                    <a:pt x="370293" y="59309"/>
                  </a:lnTo>
                  <a:close/>
                </a:path>
                <a:path w="370840" h="370840">
                  <a:moveTo>
                    <a:pt x="370293" y="2070"/>
                  </a:moveTo>
                  <a:lnTo>
                    <a:pt x="368223" y="0"/>
                  </a:lnTo>
                  <a:lnTo>
                    <a:pt x="356006" y="0"/>
                  </a:lnTo>
                  <a:lnTo>
                    <a:pt x="343166" y="15011"/>
                  </a:lnTo>
                  <a:lnTo>
                    <a:pt x="340690" y="17602"/>
                  </a:lnTo>
                  <a:lnTo>
                    <a:pt x="330403" y="17602"/>
                  </a:lnTo>
                  <a:lnTo>
                    <a:pt x="327926" y="15011"/>
                  </a:lnTo>
                  <a:lnTo>
                    <a:pt x="315087" y="0"/>
                  </a:lnTo>
                  <a:lnTo>
                    <a:pt x="295770" y="0"/>
                  </a:lnTo>
                  <a:lnTo>
                    <a:pt x="282930" y="15011"/>
                  </a:lnTo>
                  <a:lnTo>
                    <a:pt x="280466" y="17602"/>
                  </a:lnTo>
                  <a:lnTo>
                    <a:pt x="270192" y="17602"/>
                  </a:lnTo>
                  <a:lnTo>
                    <a:pt x="267716" y="15011"/>
                  </a:lnTo>
                  <a:lnTo>
                    <a:pt x="254901" y="0"/>
                  </a:lnTo>
                  <a:lnTo>
                    <a:pt x="235597" y="0"/>
                  </a:lnTo>
                  <a:lnTo>
                    <a:pt x="222758" y="15011"/>
                  </a:lnTo>
                  <a:lnTo>
                    <a:pt x="220294" y="17602"/>
                  </a:lnTo>
                  <a:lnTo>
                    <a:pt x="210019" y="17602"/>
                  </a:lnTo>
                  <a:lnTo>
                    <a:pt x="207556" y="15011"/>
                  </a:lnTo>
                  <a:lnTo>
                    <a:pt x="194729" y="0"/>
                  </a:lnTo>
                  <a:lnTo>
                    <a:pt x="175425" y="0"/>
                  </a:lnTo>
                  <a:lnTo>
                    <a:pt x="162598" y="15011"/>
                  </a:lnTo>
                  <a:lnTo>
                    <a:pt x="160134" y="17602"/>
                  </a:lnTo>
                  <a:lnTo>
                    <a:pt x="149860" y="17602"/>
                  </a:lnTo>
                  <a:lnTo>
                    <a:pt x="147383" y="15011"/>
                  </a:lnTo>
                  <a:lnTo>
                    <a:pt x="134569" y="0"/>
                  </a:lnTo>
                  <a:lnTo>
                    <a:pt x="115252" y="0"/>
                  </a:lnTo>
                  <a:lnTo>
                    <a:pt x="102438" y="15011"/>
                  </a:lnTo>
                  <a:lnTo>
                    <a:pt x="99974" y="17602"/>
                  </a:lnTo>
                  <a:lnTo>
                    <a:pt x="89712" y="17602"/>
                  </a:lnTo>
                  <a:lnTo>
                    <a:pt x="87249" y="15011"/>
                  </a:lnTo>
                  <a:lnTo>
                    <a:pt x="74434" y="0"/>
                  </a:lnTo>
                  <a:lnTo>
                    <a:pt x="55130" y="0"/>
                  </a:lnTo>
                  <a:lnTo>
                    <a:pt x="42303" y="15011"/>
                  </a:lnTo>
                  <a:lnTo>
                    <a:pt x="39839" y="17602"/>
                  </a:lnTo>
                  <a:lnTo>
                    <a:pt x="29565" y="17602"/>
                  </a:lnTo>
                  <a:lnTo>
                    <a:pt x="27101" y="15011"/>
                  </a:lnTo>
                  <a:lnTo>
                    <a:pt x="14274" y="0"/>
                  </a:lnTo>
                  <a:lnTo>
                    <a:pt x="2070" y="0"/>
                  </a:lnTo>
                  <a:lnTo>
                    <a:pt x="0" y="2070"/>
                  </a:lnTo>
                  <a:lnTo>
                    <a:pt x="0" y="7175"/>
                  </a:lnTo>
                  <a:lnTo>
                    <a:pt x="2070" y="9245"/>
                  </a:lnTo>
                  <a:lnTo>
                    <a:pt x="9766" y="9245"/>
                  </a:lnTo>
                  <a:lnTo>
                    <a:pt x="12230" y="11849"/>
                  </a:lnTo>
                  <a:lnTo>
                    <a:pt x="25044" y="26860"/>
                  </a:lnTo>
                  <a:lnTo>
                    <a:pt x="44348" y="26860"/>
                  </a:lnTo>
                  <a:lnTo>
                    <a:pt x="57175" y="11849"/>
                  </a:lnTo>
                  <a:lnTo>
                    <a:pt x="59639" y="9245"/>
                  </a:lnTo>
                  <a:lnTo>
                    <a:pt x="69913" y="9245"/>
                  </a:lnTo>
                  <a:lnTo>
                    <a:pt x="72377" y="11849"/>
                  </a:lnTo>
                  <a:lnTo>
                    <a:pt x="85191" y="26860"/>
                  </a:lnTo>
                  <a:lnTo>
                    <a:pt x="104495" y="26860"/>
                  </a:lnTo>
                  <a:lnTo>
                    <a:pt x="117309" y="11849"/>
                  </a:lnTo>
                  <a:lnTo>
                    <a:pt x="119773" y="9245"/>
                  </a:lnTo>
                  <a:lnTo>
                    <a:pt x="130048" y="9245"/>
                  </a:lnTo>
                  <a:lnTo>
                    <a:pt x="132511" y="11849"/>
                  </a:lnTo>
                  <a:lnTo>
                    <a:pt x="145338" y="26860"/>
                  </a:lnTo>
                  <a:lnTo>
                    <a:pt x="164642" y="26860"/>
                  </a:lnTo>
                  <a:lnTo>
                    <a:pt x="177469" y="11849"/>
                  </a:lnTo>
                  <a:lnTo>
                    <a:pt x="179933" y="9245"/>
                  </a:lnTo>
                  <a:lnTo>
                    <a:pt x="190207" y="9245"/>
                  </a:lnTo>
                  <a:lnTo>
                    <a:pt x="192684" y="11849"/>
                  </a:lnTo>
                  <a:lnTo>
                    <a:pt x="205511" y="26860"/>
                  </a:lnTo>
                  <a:lnTo>
                    <a:pt x="224815" y="26860"/>
                  </a:lnTo>
                  <a:lnTo>
                    <a:pt x="237642" y="11849"/>
                  </a:lnTo>
                  <a:lnTo>
                    <a:pt x="240106" y="9245"/>
                  </a:lnTo>
                  <a:lnTo>
                    <a:pt x="250380" y="9245"/>
                  </a:lnTo>
                  <a:lnTo>
                    <a:pt x="252857" y="11849"/>
                  </a:lnTo>
                  <a:lnTo>
                    <a:pt x="265671" y="26860"/>
                  </a:lnTo>
                  <a:lnTo>
                    <a:pt x="284975" y="26860"/>
                  </a:lnTo>
                  <a:lnTo>
                    <a:pt x="297815" y="11849"/>
                  </a:lnTo>
                  <a:lnTo>
                    <a:pt x="300278" y="9245"/>
                  </a:lnTo>
                  <a:lnTo>
                    <a:pt x="310578" y="9245"/>
                  </a:lnTo>
                  <a:lnTo>
                    <a:pt x="313042" y="11849"/>
                  </a:lnTo>
                  <a:lnTo>
                    <a:pt x="325882" y="26860"/>
                  </a:lnTo>
                  <a:lnTo>
                    <a:pt x="345211" y="26860"/>
                  </a:lnTo>
                  <a:lnTo>
                    <a:pt x="358051" y="11849"/>
                  </a:lnTo>
                  <a:lnTo>
                    <a:pt x="360514" y="9245"/>
                  </a:lnTo>
                  <a:lnTo>
                    <a:pt x="368223" y="9245"/>
                  </a:lnTo>
                  <a:lnTo>
                    <a:pt x="370293" y="7175"/>
                  </a:lnTo>
                  <a:lnTo>
                    <a:pt x="370293" y="2070"/>
                  </a:lnTo>
                  <a:close/>
                </a:path>
              </a:pathLst>
            </a:custGeom>
            <a:solidFill>
              <a:srgbClr val="77D6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96142" y="306450"/>
              <a:ext cx="514984" cy="514984"/>
            </a:xfrm>
            <a:custGeom>
              <a:avLst/>
              <a:gdLst/>
              <a:ahLst/>
              <a:cxnLst/>
              <a:rect l="l" t="t" r="r" b="b"/>
              <a:pathLst>
                <a:path w="514984" h="514984">
                  <a:moveTo>
                    <a:pt x="257197" y="514395"/>
                  </a:moveTo>
                  <a:lnTo>
                    <a:pt x="210966" y="510251"/>
                  </a:lnTo>
                  <a:lnTo>
                    <a:pt x="167453" y="498304"/>
                  </a:lnTo>
                  <a:lnTo>
                    <a:pt x="127385" y="479280"/>
                  </a:lnTo>
                  <a:lnTo>
                    <a:pt x="91488" y="453905"/>
                  </a:lnTo>
                  <a:lnTo>
                    <a:pt x="60489" y="422907"/>
                  </a:lnTo>
                  <a:lnTo>
                    <a:pt x="35115" y="387010"/>
                  </a:lnTo>
                  <a:lnTo>
                    <a:pt x="16090" y="346942"/>
                  </a:lnTo>
                  <a:lnTo>
                    <a:pt x="4143" y="303429"/>
                  </a:lnTo>
                  <a:lnTo>
                    <a:pt x="0" y="257197"/>
                  </a:lnTo>
                  <a:lnTo>
                    <a:pt x="4143" y="210966"/>
                  </a:lnTo>
                  <a:lnTo>
                    <a:pt x="16090" y="167453"/>
                  </a:lnTo>
                  <a:lnTo>
                    <a:pt x="35115" y="127385"/>
                  </a:lnTo>
                  <a:lnTo>
                    <a:pt x="60489" y="91488"/>
                  </a:lnTo>
                  <a:lnTo>
                    <a:pt x="91488" y="60489"/>
                  </a:lnTo>
                  <a:lnTo>
                    <a:pt x="127385" y="35115"/>
                  </a:lnTo>
                  <a:lnTo>
                    <a:pt x="167453" y="16090"/>
                  </a:lnTo>
                  <a:lnTo>
                    <a:pt x="210966" y="4143"/>
                  </a:lnTo>
                  <a:lnTo>
                    <a:pt x="257197" y="0"/>
                  </a:lnTo>
                  <a:lnTo>
                    <a:pt x="303429" y="4143"/>
                  </a:lnTo>
                  <a:lnTo>
                    <a:pt x="346942" y="16090"/>
                  </a:lnTo>
                  <a:lnTo>
                    <a:pt x="387010" y="35115"/>
                  </a:lnTo>
                  <a:lnTo>
                    <a:pt x="422907" y="60489"/>
                  </a:lnTo>
                  <a:lnTo>
                    <a:pt x="453905" y="91488"/>
                  </a:lnTo>
                  <a:lnTo>
                    <a:pt x="479280" y="127385"/>
                  </a:lnTo>
                  <a:lnTo>
                    <a:pt x="498304" y="167453"/>
                  </a:lnTo>
                  <a:lnTo>
                    <a:pt x="510251" y="210966"/>
                  </a:lnTo>
                  <a:lnTo>
                    <a:pt x="514395" y="257197"/>
                  </a:lnTo>
                  <a:lnTo>
                    <a:pt x="510251" y="303429"/>
                  </a:lnTo>
                  <a:lnTo>
                    <a:pt x="498304" y="346942"/>
                  </a:lnTo>
                  <a:lnTo>
                    <a:pt x="479280" y="387010"/>
                  </a:lnTo>
                  <a:lnTo>
                    <a:pt x="453905" y="422907"/>
                  </a:lnTo>
                  <a:lnTo>
                    <a:pt x="422907" y="453905"/>
                  </a:lnTo>
                  <a:lnTo>
                    <a:pt x="387010" y="479280"/>
                  </a:lnTo>
                  <a:lnTo>
                    <a:pt x="346942" y="498304"/>
                  </a:lnTo>
                  <a:lnTo>
                    <a:pt x="303429" y="510251"/>
                  </a:lnTo>
                  <a:lnTo>
                    <a:pt x="257197" y="514395"/>
                  </a:lnTo>
                  <a:close/>
                </a:path>
              </a:pathLst>
            </a:custGeom>
            <a:solidFill>
              <a:srgbClr val="383838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8765" y="282204"/>
              <a:ext cx="514984" cy="514984"/>
            </a:xfrm>
            <a:custGeom>
              <a:avLst/>
              <a:gdLst/>
              <a:ahLst/>
              <a:cxnLst/>
              <a:rect l="l" t="t" r="r" b="b"/>
              <a:pathLst>
                <a:path w="514984" h="514984">
                  <a:moveTo>
                    <a:pt x="257197" y="514395"/>
                  </a:moveTo>
                  <a:lnTo>
                    <a:pt x="210966" y="510251"/>
                  </a:lnTo>
                  <a:lnTo>
                    <a:pt x="167453" y="498304"/>
                  </a:lnTo>
                  <a:lnTo>
                    <a:pt x="127385" y="479280"/>
                  </a:lnTo>
                  <a:lnTo>
                    <a:pt x="91488" y="453905"/>
                  </a:lnTo>
                  <a:lnTo>
                    <a:pt x="60489" y="422907"/>
                  </a:lnTo>
                  <a:lnTo>
                    <a:pt x="35115" y="387010"/>
                  </a:lnTo>
                  <a:lnTo>
                    <a:pt x="16090" y="346942"/>
                  </a:lnTo>
                  <a:lnTo>
                    <a:pt x="4143" y="303429"/>
                  </a:lnTo>
                  <a:lnTo>
                    <a:pt x="0" y="257197"/>
                  </a:lnTo>
                  <a:lnTo>
                    <a:pt x="4143" y="210966"/>
                  </a:lnTo>
                  <a:lnTo>
                    <a:pt x="16090" y="167453"/>
                  </a:lnTo>
                  <a:lnTo>
                    <a:pt x="35115" y="127385"/>
                  </a:lnTo>
                  <a:lnTo>
                    <a:pt x="60489" y="91488"/>
                  </a:lnTo>
                  <a:lnTo>
                    <a:pt x="91488" y="60489"/>
                  </a:lnTo>
                  <a:lnTo>
                    <a:pt x="127385" y="35115"/>
                  </a:lnTo>
                  <a:lnTo>
                    <a:pt x="167453" y="16090"/>
                  </a:lnTo>
                  <a:lnTo>
                    <a:pt x="210966" y="4143"/>
                  </a:lnTo>
                  <a:lnTo>
                    <a:pt x="257197" y="0"/>
                  </a:lnTo>
                  <a:lnTo>
                    <a:pt x="303429" y="4143"/>
                  </a:lnTo>
                  <a:lnTo>
                    <a:pt x="346942" y="16090"/>
                  </a:lnTo>
                  <a:lnTo>
                    <a:pt x="387010" y="35115"/>
                  </a:lnTo>
                  <a:lnTo>
                    <a:pt x="422907" y="60489"/>
                  </a:lnTo>
                  <a:lnTo>
                    <a:pt x="453905" y="91488"/>
                  </a:lnTo>
                  <a:lnTo>
                    <a:pt x="479280" y="127385"/>
                  </a:lnTo>
                  <a:lnTo>
                    <a:pt x="498304" y="167453"/>
                  </a:lnTo>
                  <a:lnTo>
                    <a:pt x="510251" y="210966"/>
                  </a:lnTo>
                  <a:lnTo>
                    <a:pt x="514395" y="257197"/>
                  </a:lnTo>
                  <a:lnTo>
                    <a:pt x="510251" y="303429"/>
                  </a:lnTo>
                  <a:lnTo>
                    <a:pt x="498304" y="346942"/>
                  </a:lnTo>
                  <a:lnTo>
                    <a:pt x="479280" y="387010"/>
                  </a:lnTo>
                  <a:lnTo>
                    <a:pt x="453905" y="422907"/>
                  </a:lnTo>
                  <a:lnTo>
                    <a:pt x="422907" y="453905"/>
                  </a:lnTo>
                  <a:lnTo>
                    <a:pt x="387010" y="479280"/>
                  </a:lnTo>
                  <a:lnTo>
                    <a:pt x="346942" y="498304"/>
                  </a:lnTo>
                  <a:lnTo>
                    <a:pt x="303429" y="510251"/>
                  </a:lnTo>
                  <a:lnTo>
                    <a:pt x="257197" y="51439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78765" y="282204"/>
              <a:ext cx="514984" cy="514984"/>
            </a:xfrm>
            <a:custGeom>
              <a:avLst/>
              <a:gdLst/>
              <a:ahLst/>
              <a:cxnLst/>
              <a:rect l="l" t="t" r="r" b="b"/>
              <a:pathLst>
                <a:path w="514984" h="514984">
                  <a:moveTo>
                    <a:pt x="0" y="257197"/>
                  </a:moveTo>
                  <a:lnTo>
                    <a:pt x="4143" y="210966"/>
                  </a:lnTo>
                  <a:lnTo>
                    <a:pt x="16090" y="167453"/>
                  </a:lnTo>
                  <a:lnTo>
                    <a:pt x="35115" y="127385"/>
                  </a:lnTo>
                  <a:lnTo>
                    <a:pt x="60489" y="91488"/>
                  </a:lnTo>
                  <a:lnTo>
                    <a:pt x="91488" y="60489"/>
                  </a:lnTo>
                  <a:lnTo>
                    <a:pt x="127385" y="35115"/>
                  </a:lnTo>
                  <a:lnTo>
                    <a:pt x="167453" y="16090"/>
                  </a:lnTo>
                  <a:lnTo>
                    <a:pt x="210966" y="4143"/>
                  </a:lnTo>
                  <a:lnTo>
                    <a:pt x="257197" y="0"/>
                  </a:lnTo>
                  <a:lnTo>
                    <a:pt x="303429" y="4143"/>
                  </a:lnTo>
                  <a:lnTo>
                    <a:pt x="346942" y="16090"/>
                  </a:lnTo>
                  <a:lnTo>
                    <a:pt x="387010" y="35115"/>
                  </a:lnTo>
                  <a:lnTo>
                    <a:pt x="422907" y="60489"/>
                  </a:lnTo>
                  <a:lnTo>
                    <a:pt x="453905" y="91488"/>
                  </a:lnTo>
                  <a:lnTo>
                    <a:pt x="479280" y="127385"/>
                  </a:lnTo>
                  <a:lnTo>
                    <a:pt x="498304" y="167453"/>
                  </a:lnTo>
                  <a:lnTo>
                    <a:pt x="510251" y="210966"/>
                  </a:lnTo>
                  <a:lnTo>
                    <a:pt x="514395" y="257197"/>
                  </a:lnTo>
                  <a:lnTo>
                    <a:pt x="510251" y="303429"/>
                  </a:lnTo>
                  <a:lnTo>
                    <a:pt x="498304" y="346942"/>
                  </a:lnTo>
                  <a:lnTo>
                    <a:pt x="479280" y="387010"/>
                  </a:lnTo>
                  <a:lnTo>
                    <a:pt x="453905" y="422907"/>
                  </a:lnTo>
                  <a:lnTo>
                    <a:pt x="422907" y="453905"/>
                  </a:lnTo>
                  <a:lnTo>
                    <a:pt x="387010" y="479280"/>
                  </a:lnTo>
                  <a:lnTo>
                    <a:pt x="346942" y="498304"/>
                  </a:lnTo>
                  <a:lnTo>
                    <a:pt x="303429" y="510251"/>
                  </a:lnTo>
                  <a:lnTo>
                    <a:pt x="257197" y="514395"/>
                  </a:lnTo>
                  <a:lnTo>
                    <a:pt x="210966" y="510251"/>
                  </a:lnTo>
                  <a:lnTo>
                    <a:pt x="167453" y="498304"/>
                  </a:lnTo>
                  <a:lnTo>
                    <a:pt x="127385" y="479280"/>
                  </a:lnTo>
                  <a:lnTo>
                    <a:pt x="91488" y="453905"/>
                  </a:lnTo>
                  <a:lnTo>
                    <a:pt x="60489" y="422907"/>
                  </a:lnTo>
                  <a:lnTo>
                    <a:pt x="35115" y="387010"/>
                  </a:lnTo>
                  <a:lnTo>
                    <a:pt x="16090" y="346942"/>
                  </a:lnTo>
                  <a:lnTo>
                    <a:pt x="4143" y="303429"/>
                  </a:lnTo>
                  <a:lnTo>
                    <a:pt x="0" y="257197"/>
                  </a:lnTo>
                  <a:close/>
                </a:path>
              </a:pathLst>
            </a:custGeom>
            <a:ln w="10225">
              <a:solidFill>
                <a:srgbClr val="17A7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73213" y="1093301"/>
            <a:ext cx="1149985" cy="40005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2800"/>
              </a:lnSpc>
              <a:spcBef>
                <a:spcPts val="80"/>
              </a:spcBef>
            </a:pPr>
            <a:r>
              <a:rPr sz="800" b="1" u="sng" spc="4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</a:t>
            </a:r>
            <a:r>
              <a:rPr sz="800" b="1" u="sng" spc="-5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800" b="1" u="sng" spc="2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NOVEL</a:t>
            </a:r>
            <a:r>
              <a:rPr sz="800" b="1" u="sng" spc="-4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800" b="1" u="sng" spc="4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METHOD</a:t>
            </a:r>
            <a:r>
              <a:rPr sz="800" b="1" u="sng" spc="-5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800" b="1" u="sng" spc="2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FOR </a:t>
            </a:r>
            <a:r>
              <a:rPr sz="800" b="1" spc="25" dirty="0">
                <a:latin typeface="Trebuchet MS"/>
                <a:cs typeface="Trebuchet MS"/>
              </a:rPr>
              <a:t> </a:t>
            </a:r>
            <a:r>
              <a:rPr sz="800" b="1" u="sng" spc="2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HANDWRITTEN </a:t>
            </a:r>
            <a:r>
              <a:rPr sz="800" b="1" u="sng" spc="1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DIGIT </a:t>
            </a:r>
            <a:r>
              <a:rPr sz="800" b="1" spc="15" dirty="0">
                <a:latin typeface="Trebuchet MS"/>
                <a:cs typeface="Trebuchet MS"/>
              </a:rPr>
              <a:t> </a:t>
            </a:r>
            <a:r>
              <a:rPr sz="800" b="1" u="sng" spc="3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RECOGNITION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5822" y="1583222"/>
            <a:ext cx="956944" cy="9817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5100"/>
              </a:lnSpc>
              <a:spcBef>
                <a:spcPts val="90"/>
              </a:spcBef>
            </a:pPr>
            <a:r>
              <a:rPr sz="400" spc="5" dirty="0">
                <a:latin typeface="Arial"/>
                <a:cs typeface="Arial"/>
              </a:rPr>
              <a:t>Hand written digit recognition, </a:t>
            </a:r>
            <a:r>
              <a:rPr sz="400" spc="-5" dirty="0">
                <a:latin typeface="Arial"/>
                <a:cs typeface="Arial"/>
              </a:rPr>
              <a:t>is </a:t>
            </a:r>
            <a:r>
              <a:rPr sz="400" spc="5" dirty="0">
                <a:latin typeface="Arial"/>
                <a:cs typeface="Arial"/>
              </a:rPr>
              <a:t>the  ability </a:t>
            </a:r>
            <a:r>
              <a:rPr sz="400" spc="10" dirty="0">
                <a:latin typeface="Arial"/>
                <a:cs typeface="Arial"/>
              </a:rPr>
              <a:t>of </a:t>
            </a:r>
            <a:r>
              <a:rPr sz="400" spc="-5" dirty="0">
                <a:latin typeface="Arial"/>
                <a:cs typeface="Arial"/>
              </a:rPr>
              <a:t>a </a:t>
            </a:r>
            <a:r>
              <a:rPr sz="400" spc="5" dirty="0">
                <a:latin typeface="Arial"/>
                <a:cs typeface="Arial"/>
              </a:rPr>
              <a:t>computer </a:t>
            </a:r>
            <a:r>
              <a:rPr sz="400" spc="10" dirty="0">
                <a:latin typeface="Arial"/>
                <a:cs typeface="Arial"/>
              </a:rPr>
              <a:t>to </a:t>
            </a:r>
            <a:r>
              <a:rPr sz="400" spc="5" dirty="0">
                <a:latin typeface="Arial"/>
                <a:cs typeface="Arial"/>
              </a:rPr>
              <a:t>recognize the  </a:t>
            </a:r>
            <a:r>
              <a:rPr sz="400" dirty="0">
                <a:latin typeface="Arial"/>
                <a:cs typeface="Arial"/>
              </a:rPr>
              <a:t>human </a:t>
            </a:r>
            <a:r>
              <a:rPr sz="400" spc="5" dirty="0">
                <a:latin typeface="Arial"/>
                <a:cs typeface="Arial"/>
              </a:rPr>
              <a:t>handwritten digits from different  </a:t>
            </a:r>
            <a:r>
              <a:rPr sz="400" dirty="0">
                <a:latin typeface="Arial"/>
                <a:cs typeface="Arial"/>
              </a:rPr>
              <a:t>sources. </a:t>
            </a:r>
            <a:r>
              <a:rPr sz="400" spc="-5" dirty="0">
                <a:latin typeface="Arial"/>
                <a:cs typeface="Arial"/>
              </a:rPr>
              <a:t>In </a:t>
            </a:r>
            <a:r>
              <a:rPr sz="400" spc="5" dirty="0">
                <a:latin typeface="Arial"/>
                <a:cs typeface="Arial"/>
              </a:rPr>
              <a:t>handwritten recognition  </a:t>
            </a:r>
            <a:r>
              <a:rPr sz="400" dirty="0">
                <a:latin typeface="Arial"/>
                <a:cs typeface="Arial"/>
              </a:rPr>
              <a:t>digits, characters are </a:t>
            </a:r>
            <a:r>
              <a:rPr sz="400" spc="5" dirty="0">
                <a:latin typeface="Arial"/>
                <a:cs typeface="Arial"/>
              </a:rPr>
              <a:t>given </a:t>
            </a:r>
            <a:r>
              <a:rPr sz="400" spc="-10" dirty="0">
                <a:latin typeface="Arial"/>
                <a:cs typeface="Arial"/>
              </a:rPr>
              <a:t>as </a:t>
            </a:r>
            <a:r>
              <a:rPr sz="400" dirty="0">
                <a:latin typeface="Arial"/>
                <a:cs typeface="Arial"/>
              </a:rPr>
              <a:t>input. The  </a:t>
            </a:r>
            <a:r>
              <a:rPr sz="400" spc="5" dirty="0">
                <a:latin typeface="Arial"/>
                <a:cs typeface="Arial"/>
              </a:rPr>
              <a:t>model </a:t>
            </a:r>
            <a:r>
              <a:rPr sz="400" dirty="0">
                <a:latin typeface="Arial"/>
                <a:cs typeface="Arial"/>
              </a:rPr>
              <a:t>can </a:t>
            </a:r>
            <a:r>
              <a:rPr sz="400" spc="10" dirty="0">
                <a:latin typeface="Arial"/>
                <a:cs typeface="Arial"/>
              </a:rPr>
              <a:t>be </a:t>
            </a:r>
            <a:r>
              <a:rPr sz="400" spc="5" dirty="0">
                <a:latin typeface="Arial"/>
                <a:cs typeface="Arial"/>
              </a:rPr>
              <a:t>recognized by the</a:t>
            </a:r>
            <a:r>
              <a:rPr sz="400" spc="-45" dirty="0">
                <a:latin typeface="Arial"/>
                <a:cs typeface="Arial"/>
              </a:rPr>
              <a:t> </a:t>
            </a:r>
            <a:r>
              <a:rPr sz="400" spc="-5" dirty="0">
                <a:latin typeface="Arial"/>
                <a:cs typeface="Arial"/>
              </a:rPr>
              <a:t>system.  </a:t>
            </a:r>
            <a:r>
              <a:rPr sz="400" spc="5" dirty="0">
                <a:latin typeface="Arial"/>
                <a:cs typeface="Arial"/>
              </a:rPr>
              <a:t>A </a:t>
            </a:r>
            <a:r>
              <a:rPr sz="400" dirty="0">
                <a:latin typeface="Arial"/>
                <a:cs typeface="Arial"/>
              </a:rPr>
              <a:t>simple Artificial Neural </a:t>
            </a:r>
            <a:r>
              <a:rPr sz="400" spc="10" dirty="0">
                <a:latin typeface="Arial"/>
                <a:cs typeface="Arial"/>
              </a:rPr>
              <a:t>Network </a:t>
            </a:r>
            <a:r>
              <a:rPr sz="400" spc="-10" dirty="0">
                <a:latin typeface="Arial"/>
                <a:cs typeface="Arial"/>
              </a:rPr>
              <a:t>(ANN)  </a:t>
            </a:r>
            <a:r>
              <a:rPr sz="400" spc="-5" dirty="0">
                <a:latin typeface="Arial"/>
                <a:cs typeface="Arial"/>
              </a:rPr>
              <a:t>has </a:t>
            </a:r>
            <a:r>
              <a:rPr sz="400" dirty="0">
                <a:latin typeface="Arial"/>
                <a:cs typeface="Arial"/>
              </a:rPr>
              <a:t>an </a:t>
            </a:r>
            <a:r>
              <a:rPr sz="400" spc="5" dirty="0">
                <a:latin typeface="Arial"/>
                <a:cs typeface="Arial"/>
              </a:rPr>
              <a:t>input </a:t>
            </a:r>
            <a:r>
              <a:rPr sz="400" spc="-10" dirty="0">
                <a:latin typeface="Arial"/>
                <a:cs typeface="Arial"/>
              </a:rPr>
              <a:t>layer, </a:t>
            </a:r>
            <a:r>
              <a:rPr sz="400" dirty="0">
                <a:latin typeface="Arial"/>
                <a:cs typeface="Arial"/>
              </a:rPr>
              <a:t>an </a:t>
            </a:r>
            <a:r>
              <a:rPr sz="400" spc="10" dirty="0">
                <a:latin typeface="Arial"/>
                <a:cs typeface="Arial"/>
              </a:rPr>
              <a:t>output </a:t>
            </a:r>
            <a:r>
              <a:rPr sz="400" dirty="0">
                <a:latin typeface="Arial"/>
                <a:cs typeface="Arial"/>
              </a:rPr>
              <a:t>layer </a:t>
            </a:r>
            <a:r>
              <a:rPr sz="400" spc="5" dirty="0">
                <a:latin typeface="Arial"/>
                <a:cs typeface="Arial"/>
              </a:rPr>
              <a:t>and  </a:t>
            </a:r>
            <a:r>
              <a:rPr sz="400" dirty="0">
                <a:latin typeface="Arial"/>
                <a:cs typeface="Arial"/>
              </a:rPr>
              <a:t>some </a:t>
            </a:r>
            <a:r>
              <a:rPr sz="400" spc="5" dirty="0">
                <a:latin typeface="Arial"/>
                <a:cs typeface="Arial"/>
              </a:rPr>
              <a:t>hidden </a:t>
            </a:r>
            <a:r>
              <a:rPr sz="400" dirty="0">
                <a:latin typeface="Arial"/>
                <a:cs typeface="Arial"/>
              </a:rPr>
              <a:t>layers </a:t>
            </a:r>
            <a:r>
              <a:rPr sz="400" spc="10" dirty="0">
                <a:latin typeface="Arial"/>
                <a:cs typeface="Arial"/>
              </a:rPr>
              <a:t>between </a:t>
            </a:r>
            <a:r>
              <a:rPr sz="400" spc="5" dirty="0">
                <a:latin typeface="Arial"/>
                <a:cs typeface="Arial"/>
              </a:rPr>
              <a:t>the input  and </a:t>
            </a:r>
            <a:r>
              <a:rPr sz="400" spc="10" dirty="0">
                <a:latin typeface="Arial"/>
                <a:cs typeface="Arial"/>
              </a:rPr>
              <a:t>output</a:t>
            </a:r>
            <a:r>
              <a:rPr sz="400" spc="-20" dirty="0">
                <a:latin typeface="Arial"/>
                <a:cs typeface="Arial"/>
              </a:rPr>
              <a:t> </a:t>
            </a:r>
            <a:r>
              <a:rPr sz="400" spc="-10" dirty="0">
                <a:latin typeface="Arial"/>
                <a:cs typeface="Arial"/>
              </a:rPr>
              <a:t>layer.</a:t>
            </a:r>
            <a:endParaRPr sz="400">
              <a:latin typeface="Arial"/>
              <a:cs typeface="Arial"/>
            </a:endParaRPr>
          </a:p>
          <a:p>
            <a:pPr marL="75565">
              <a:lnSpc>
                <a:spcPct val="100000"/>
              </a:lnSpc>
              <a:spcBef>
                <a:spcPts val="420"/>
              </a:spcBef>
            </a:pPr>
            <a:r>
              <a:rPr sz="400" b="1" spc="-10" dirty="0">
                <a:latin typeface="Trebuchet MS"/>
                <a:cs typeface="Trebuchet MS"/>
              </a:rPr>
              <a:t>10 </a:t>
            </a:r>
            <a:r>
              <a:rPr sz="400" b="1" spc="10" dirty="0">
                <a:latin typeface="Trebuchet MS"/>
                <a:cs typeface="Trebuchet MS"/>
              </a:rPr>
              <a:t>minutes </a:t>
            </a:r>
            <a:r>
              <a:rPr sz="400" spc="20" dirty="0">
                <a:latin typeface="Arial"/>
                <a:cs typeface="Arial"/>
              </a:rPr>
              <a:t>to</a:t>
            </a:r>
            <a:r>
              <a:rPr sz="400" spc="-25" dirty="0">
                <a:latin typeface="Arial"/>
                <a:cs typeface="Arial"/>
              </a:rPr>
              <a:t> </a:t>
            </a:r>
            <a:r>
              <a:rPr sz="400" spc="15" dirty="0">
                <a:latin typeface="Arial"/>
                <a:cs typeface="Arial"/>
              </a:rPr>
              <a:t>prepare</a:t>
            </a:r>
            <a:endParaRPr sz="400">
              <a:latin typeface="Arial"/>
              <a:cs typeface="Arial"/>
            </a:endParaRPr>
          </a:p>
          <a:p>
            <a:pPr marL="75565">
              <a:lnSpc>
                <a:spcPct val="100000"/>
              </a:lnSpc>
              <a:spcBef>
                <a:spcPts val="315"/>
              </a:spcBef>
            </a:pPr>
            <a:r>
              <a:rPr sz="400" b="1" spc="-55" dirty="0">
                <a:latin typeface="Trebuchet MS"/>
                <a:cs typeface="Trebuchet MS"/>
              </a:rPr>
              <a:t>1 </a:t>
            </a:r>
            <a:r>
              <a:rPr sz="400" b="1" spc="10" dirty="0">
                <a:latin typeface="Trebuchet MS"/>
                <a:cs typeface="Trebuchet MS"/>
              </a:rPr>
              <a:t>hour </a:t>
            </a:r>
            <a:r>
              <a:rPr sz="400" spc="20" dirty="0">
                <a:latin typeface="Arial"/>
                <a:cs typeface="Arial"/>
              </a:rPr>
              <a:t>to</a:t>
            </a:r>
            <a:r>
              <a:rPr sz="400" spc="-50" dirty="0">
                <a:latin typeface="Arial"/>
                <a:cs typeface="Arial"/>
              </a:rPr>
              <a:t> </a:t>
            </a:r>
            <a:r>
              <a:rPr sz="400" spc="15" dirty="0">
                <a:latin typeface="Arial"/>
                <a:cs typeface="Arial"/>
              </a:rPr>
              <a:t>collaborate</a:t>
            </a:r>
            <a:endParaRPr sz="400">
              <a:latin typeface="Arial"/>
              <a:cs typeface="Arial"/>
            </a:endParaRPr>
          </a:p>
          <a:p>
            <a:pPr marL="75565">
              <a:lnSpc>
                <a:spcPct val="100000"/>
              </a:lnSpc>
              <a:spcBef>
                <a:spcPts val="310"/>
              </a:spcBef>
            </a:pPr>
            <a:r>
              <a:rPr sz="400" b="1" spc="10" dirty="0">
                <a:latin typeface="Trebuchet MS"/>
                <a:cs typeface="Trebuchet MS"/>
              </a:rPr>
              <a:t>2-8 people</a:t>
            </a:r>
            <a:r>
              <a:rPr sz="400" b="1" spc="-35" dirty="0">
                <a:latin typeface="Trebuchet MS"/>
                <a:cs typeface="Trebuchet MS"/>
              </a:rPr>
              <a:t> </a:t>
            </a:r>
            <a:r>
              <a:rPr sz="400" spc="20" dirty="0">
                <a:latin typeface="Arial"/>
                <a:cs typeface="Arial"/>
              </a:rPr>
              <a:t>recommended</a:t>
            </a:r>
            <a:endParaRPr sz="4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0"/>
            <a:ext cx="542925" cy="5715635"/>
            <a:chOff x="0" y="0"/>
            <a:chExt cx="542925" cy="5715635"/>
          </a:xfrm>
        </p:grpSpPr>
        <p:sp>
          <p:nvSpPr>
            <p:cNvPr id="12" name="object 12"/>
            <p:cNvSpPr/>
            <p:nvPr/>
          </p:nvSpPr>
          <p:spPr>
            <a:xfrm>
              <a:off x="486473" y="2292864"/>
              <a:ext cx="56515" cy="254635"/>
            </a:xfrm>
            <a:custGeom>
              <a:avLst/>
              <a:gdLst/>
              <a:ahLst/>
              <a:cxnLst/>
              <a:rect l="l" t="t" r="r" b="b"/>
              <a:pathLst>
                <a:path w="56515" h="254635">
                  <a:moveTo>
                    <a:pt x="40157" y="211150"/>
                  </a:moveTo>
                  <a:lnTo>
                    <a:pt x="37846" y="207149"/>
                  </a:lnTo>
                  <a:lnTo>
                    <a:pt x="30340" y="202806"/>
                  </a:lnTo>
                  <a:lnTo>
                    <a:pt x="25704" y="202806"/>
                  </a:lnTo>
                  <a:lnTo>
                    <a:pt x="18199" y="207149"/>
                  </a:lnTo>
                  <a:lnTo>
                    <a:pt x="15887" y="211150"/>
                  </a:lnTo>
                  <a:lnTo>
                    <a:pt x="15887" y="219824"/>
                  </a:lnTo>
                  <a:lnTo>
                    <a:pt x="18199" y="223824"/>
                  </a:lnTo>
                  <a:lnTo>
                    <a:pt x="25704" y="228155"/>
                  </a:lnTo>
                  <a:lnTo>
                    <a:pt x="30340" y="228155"/>
                  </a:lnTo>
                  <a:lnTo>
                    <a:pt x="37846" y="223824"/>
                  </a:lnTo>
                  <a:lnTo>
                    <a:pt x="40157" y="219824"/>
                  </a:lnTo>
                  <a:lnTo>
                    <a:pt x="40157" y="211150"/>
                  </a:lnTo>
                  <a:close/>
                </a:path>
                <a:path w="56515" h="254635">
                  <a:moveTo>
                    <a:pt x="45262" y="28308"/>
                  </a:moveTo>
                  <a:lnTo>
                    <a:pt x="43688" y="26733"/>
                  </a:lnTo>
                  <a:lnTo>
                    <a:pt x="29768" y="26733"/>
                  </a:lnTo>
                  <a:lnTo>
                    <a:pt x="29768" y="13855"/>
                  </a:lnTo>
                  <a:lnTo>
                    <a:pt x="28206" y="12293"/>
                  </a:lnTo>
                  <a:lnTo>
                    <a:pt x="24333" y="12293"/>
                  </a:lnTo>
                  <a:lnTo>
                    <a:pt x="22771" y="13855"/>
                  </a:lnTo>
                  <a:lnTo>
                    <a:pt x="22771" y="33743"/>
                  </a:lnTo>
                  <a:lnTo>
                    <a:pt x="43688" y="33743"/>
                  </a:lnTo>
                  <a:lnTo>
                    <a:pt x="45262" y="32169"/>
                  </a:lnTo>
                  <a:lnTo>
                    <a:pt x="45262" y="28308"/>
                  </a:lnTo>
                  <a:close/>
                </a:path>
                <a:path w="56515" h="254635">
                  <a:moveTo>
                    <a:pt x="48069" y="243649"/>
                  </a:moveTo>
                  <a:lnTo>
                    <a:pt x="32016" y="230098"/>
                  </a:lnTo>
                  <a:lnTo>
                    <a:pt x="24028" y="230098"/>
                  </a:lnTo>
                  <a:lnTo>
                    <a:pt x="7975" y="243649"/>
                  </a:lnTo>
                  <a:lnTo>
                    <a:pt x="8140" y="251688"/>
                  </a:lnTo>
                  <a:lnTo>
                    <a:pt x="9486" y="253174"/>
                  </a:lnTo>
                  <a:lnTo>
                    <a:pt x="16840" y="254127"/>
                  </a:lnTo>
                  <a:lnTo>
                    <a:pt x="22479" y="254495"/>
                  </a:lnTo>
                  <a:lnTo>
                    <a:pt x="33553" y="254495"/>
                  </a:lnTo>
                  <a:lnTo>
                    <a:pt x="39204" y="254127"/>
                  </a:lnTo>
                  <a:lnTo>
                    <a:pt x="46558" y="253174"/>
                  </a:lnTo>
                  <a:lnTo>
                    <a:pt x="47904" y="251688"/>
                  </a:lnTo>
                  <a:lnTo>
                    <a:pt x="48069" y="243649"/>
                  </a:lnTo>
                  <a:close/>
                </a:path>
                <a:path w="56515" h="254635">
                  <a:moveTo>
                    <a:pt x="51384" y="102006"/>
                  </a:moveTo>
                  <a:lnTo>
                    <a:pt x="50482" y="101117"/>
                  </a:lnTo>
                  <a:lnTo>
                    <a:pt x="40932" y="101117"/>
                  </a:lnTo>
                  <a:lnTo>
                    <a:pt x="40932" y="105422"/>
                  </a:lnTo>
                  <a:lnTo>
                    <a:pt x="40932" y="120611"/>
                  </a:lnTo>
                  <a:lnTo>
                    <a:pt x="35217" y="126314"/>
                  </a:lnTo>
                  <a:lnTo>
                    <a:pt x="20828" y="126314"/>
                  </a:lnTo>
                  <a:lnTo>
                    <a:pt x="15113" y="120611"/>
                  </a:lnTo>
                  <a:lnTo>
                    <a:pt x="15113" y="105422"/>
                  </a:lnTo>
                  <a:lnTo>
                    <a:pt x="40932" y="105422"/>
                  </a:lnTo>
                  <a:lnTo>
                    <a:pt x="40932" y="101117"/>
                  </a:lnTo>
                  <a:lnTo>
                    <a:pt x="5562" y="101117"/>
                  </a:lnTo>
                  <a:lnTo>
                    <a:pt x="4660" y="102006"/>
                  </a:lnTo>
                  <a:lnTo>
                    <a:pt x="4660" y="104533"/>
                  </a:lnTo>
                  <a:lnTo>
                    <a:pt x="5562" y="105422"/>
                  </a:lnTo>
                  <a:lnTo>
                    <a:pt x="10807" y="105422"/>
                  </a:lnTo>
                  <a:lnTo>
                    <a:pt x="10807" y="119316"/>
                  </a:lnTo>
                  <a:lnTo>
                    <a:pt x="13639" y="124383"/>
                  </a:lnTo>
                  <a:lnTo>
                    <a:pt x="18669" y="127965"/>
                  </a:lnTo>
                  <a:lnTo>
                    <a:pt x="18669" y="128981"/>
                  </a:lnTo>
                  <a:lnTo>
                    <a:pt x="13639" y="132562"/>
                  </a:lnTo>
                  <a:lnTo>
                    <a:pt x="10807" y="137629"/>
                  </a:lnTo>
                  <a:lnTo>
                    <a:pt x="10807" y="151523"/>
                  </a:lnTo>
                  <a:lnTo>
                    <a:pt x="5549" y="151523"/>
                  </a:lnTo>
                  <a:lnTo>
                    <a:pt x="4660" y="152412"/>
                  </a:lnTo>
                  <a:lnTo>
                    <a:pt x="4660" y="154927"/>
                  </a:lnTo>
                  <a:lnTo>
                    <a:pt x="5562" y="155829"/>
                  </a:lnTo>
                  <a:lnTo>
                    <a:pt x="50482" y="155829"/>
                  </a:lnTo>
                  <a:lnTo>
                    <a:pt x="51384" y="154927"/>
                  </a:lnTo>
                  <a:lnTo>
                    <a:pt x="51384" y="152412"/>
                  </a:lnTo>
                  <a:lnTo>
                    <a:pt x="50482" y="151523"/>
                  </a:lnTo>
                  <a:lnTo>
                    <a:pt x="45237" y="151523"/>
                  </a:lnTo>
                  <a:lnTo>
                    <a:pt x="45237" y="140639"/>
                  </a:lnTo>
                  <a:lnTo>
                    <a:pt x="45237" y="137629"/>
                  </a:lnTo>
                  <a:lnTo>
                    <a:pt x="42405" y="132562"/>
                  </a:lnTo>
                  <a:lnTo>
                    <a:pt x="40525" y="131229"/>
                  </a:lnTo>
                  <a:lnTo>
                    <a:pt x="40525" y="140182"/>
                  </a:lnTo>
                  <a:lnTo>
                    <a:pt x="39890" y="140639"/>
                  </a:lnTo>
                  <a:lnTo>
                    <a:pt x="36804" y="138430"/>
                  </a:lnTo>
                  <a:lnTo>
                    <a:pt x="32677" y="137223"/>
                  </a:lnTo>
                  <a:lnTo>
                    <a:pt x="23368" y="137223"/>
                  </a:lnTo>
                  <a:lnTo>
                    <a:pt x="19240" y="138430"/>
                  </a:lnTo>
                  <a:lnTo>
                    <a:pt x="16154" y="140639"/>
                  </a:lnTo>
                  <a:lnTo>
                    <a:pt x="15519" y="140182"/>
                  </a:lnTo>
                  <a:lnTo>
                    <a:pt x="17284" y="134416"/>
                  </a:lnTo>
                  <a:lnTo>
                    <a:pt x="22123" y="130619"/>
                  </a:lnTo>
                  <a:lnTo>
                    <a:pt x="33921" y="130619"/>
                  </a:lnTo>
                  <a:lnTo>
                    <a:pt x="38760" y="134416"/>
                  </a:lnTo>
                  <a:lnTo>
                    <a:pt x="40525" y="140182"/>
                  </a:lnTo>
                  <a:lnTo>
                    <a:pt x="40525" y="131229"/>
                  </a:lnTo>
                  <a:lnTo>
                    <a:pt x="39674" y="130619"/>
                  </a:lnTo>
                  <a:lnTo>
                    <a:pt x="37376" y="128981"/>
                  </a:lnTo>
                  <a:lnTo>
                    <a:pt x="37376" y="127965"/>
                  </a:lnTo>
                  <a:lnTo>
                    <a:pt x="39674" y="126314"/>
                  </a:lnTo>
                  <a:lnTo>
                    <a:pt x="42405" y="124383"/>
                  </a:lnTo>
                  <a:lnTo>
                    <a:pt x="45237" y="119316"/>
                  </a:lnTo>
                  <a:lnTo>
                    <a:pt x="45237" y="105422"/>
                  </a:lnTo>
                  <a:lnTo>
                    <a:pt x="50482" y="105422"/>
                  </a:lnTo>
                  <a:lnTo>
                    <a:pt x="51384" y="104533"/>
                  </a:lnTo>
                  <a:lnTo>
                    <a:pt x="51384" y="102006"/>
                  </a:lnTo>
                  <a:close/>
                </a:path>
                <a:path w="56515" h="254635">
                  <a:moveTo>
                    <a:pt x="56045" y="28016"/>
                  </a:moveTo>
                  <a:lnTo>
                    <a:pt x="53835" y="17119"/>
                  </a:lnTo>
                  <a:lnTo>
                    <a:pt x="50215" y="11760"/>
                  </a:lnTo>
                  <a:lnTo>
                    <a:pt x="50215" y="28016"/>
                  </a:lnTo>
                  <a:lnTo>
                    <a:pt x="48463" y="36639"/>
                  </a:lnTo>
                  <a:lnTo>
                    <a:pt x="43713" y="43700"/>
                  </a:lnTo>
                  <a:lnTo>
                    <a:pt x="36652" y="48463"/>
                  </a:lnTo>
                  <a:lnTo>
                    <a:pt x="28016" y="50203"/>
                  </a:lnTo>
                  <a:lnTo>
                    <a:pt x="19392" y="48463"/>
                  </a:lnTo>
                  <a:lnTo>
                    <a:pt x="12331" y="43700"/>
                  </a:lnTo>
                  <a:lnTo>
                    <a:pt x="7581" y="36639"/>
                  </a:lnTo>
                  <a:lnTo>
                    <a:pt x="5829" y="28016"/>
                  </a:lnTo>
                  <a:lnTo>
                    <a:pt x="7581" y="19380"/>
                  </a:lnTo>
                  <a:lnTo>
                    <a:pt x="12331" y="12331"/>
                  </a:lnTo>
                  <a:lnTo>
                    <a:pt x="19392" y="7569"/>
                  </a:lnTo>
                  <a:lnTo>
                    <a:pt x="28016" y="5816"/>
                  </a:lnTo>
                  <a:lnTo>
                    <a:pt x="36652" y="7569"/>
                  </a:lnTo>
                  <a:lnTo>
                    <a:pt x="43713" y="12331"/>
                  </a:lnTo>
                  <a:lnTo>
                    <a:pt x="48463" y="19380"/>
                  </a:lnTo>
                  <a:lnTo>
                    <a:pt x="50215" y="28016"/>
                  </a:lnTo>
                  <a:lnTo>
                    <a:pt x="50215" y="11760"/>
                  </a:lnTo>
                  <a:lnTo>
                    <a:pt x="47828" y="8204"/>
                  </a:lnTo>
                  <a:lnTo>
                    <a:pt x="44284" y="5816"/>
                  </a:lnTo>
                  <a:lnTo>
                    <a:pt x="38912" y="2197"/>
                  </a:lnTo>
                  <a:lnTo>
                    <a:pt x="28016" y="0"/>
                  </a:lnTo>
                  <a:lnTo>
                    <a:pt x="17132" y="2197"/>
                  </a:lnTo>
                  <a:lnTo>
                    <a:pt x="8216" y="8204"/>
                  </a:lnTo>
                  <a:lnTo>
                    <a:pt x="2209" y="17119"/>
                  </a:lnTo>
                  <a:lnTo>
                    <a:pt x="0" y="28016"/>
                  </a:lnTo>
                  <a:lnTo>
                    <a:pt x="2209" y="38912"/>
                  </a:lnTo>
                  <a:lnTo>
                    <a:pt x="8216" y="47815"/>
                  </a:lnTo>
                  <a:lnTo>
                    <a:pt x="17132" y="53822"/>
                  </a:lnTo>
                  <a:lnTo>
                    <a:pt x="28016" y="56032"/>
                  </a:lnTo>
                  <a:lnTo>
                    <a:pt x="38912" y="53822"/>
                  </a:lnTo>
                  <a:lnTo>
                    <a:pt x="44284" y="50203"/>
                  </a:lnTo>
                  <a:lnTo>
                    <a:pt x="47828" y="47815"/>
                  </a:lnTo>
                  <a:lnTo>
                    <a:pt x="53835" y="38912"/>
                  </a:lnTo>
                  <a:lnTo>
                    <a:pt x="56045" y="28016"/>
                  </a:lnTo>
                  <a:close/>
                </a:path>
              </a:pathLst>
            </a:custGeom>
            <a:solidFill>
              <a:srgbClr val="2489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0"/>
              <a:ext cx="208915" cy="5715635"/>
            </a:xfrm>
            <a:custGeom>
              <a:avLst/>
              <a:gdLst/>
              <a:ahLst/>
              <a:cxnLst/>
              <a:rect l="l" t="t" r="r" b="b"/>
              <a:pathLst>
                <a:path w="208915" h="5715635">
                  <a:moveTo>
                    <a:pt x="0" y="5715283"/>
                  </a:moveTo>
                  <a:lnTo>
                    <a:pt x="0" y="0"/>
                  </a:lnTo>
                  <a:lnTo>
                    <a:pt x="208897" y="0"/>
                  </a:lnTo>
                  <a:lnTo>
                    <a:pt x="208897" y="5715283"/>
                  </a:lnTo>
                  <a:lnTo>
                    <a:pt x="0" y="5715283"/>
                  </a:lnTo>
                  <a:close/>
                </a:path>
              </a:pathLst>
            </a:custGeom>
            <a:solidFill>
              <a:srgbClr val="17A7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1967" y="96940"/>
            <a:ext cx="100027" cy="414235"/>
          </a:xfrm>
          <a:prstGeom prst="rect">
            <a:avLst/>
          </a:prstGeom>
        </p:spPr>
        <p:txBody>
          <a:bodyPr vert="vert270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650" b="1" spc="-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650" b="1" dirty="0">
                <a:solidFill>
                  <a:srgbClr val="FFFFFF"/>
                </a:solidFill>
                <a:latin typeface="Trebuchet MS"/>
                <a:cs typeface="Trebuchet MS"/>
              </a:rPr>
              <a:t>emplate</a:t>
            </a:r>
            <a:endParaRPr sz="65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85913" y="2715154"/>
            <a:ext cx="1372235" cy="14604"/>
          </a:xfrm>
          <a:custGeom>
            <a:avLst/>
            <a:gdLst/>
            <a:ahLst/>
            <a:cxnLst/>
            <a:rect l="l" t="t" r="r" b="b"/>
            <a:pathLst>
              <a:path w="1372235" h="14605">
                <a:moveTo>
                  <a:pt x="0" y="0"/>
                </a:moveTo>
                <a:lnTo>
                  <a:pt x="1372206" y="0"/>
                </a:lnTo>
                <a:lnTo>
                  <a:pt x="1372206" y="14294"/>
                </a:lnTo>
                <a:lnTo>
                  <a:pt x="0" y="14294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53237" y="5397920"/>
            <a:ext cx="614045" cy="87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" b="1" dirty="0">
                <a:solidFill>
                  <a:srgbClr val="1A6085"/>
                </a:solidFill>
                <a:latin typeface="Trebuchet MS"/>
                <a:cs typeface="Trebuchet MS"/>
                <a:hlinkClick r:id="rId3"/>
              </a:rPr>
              <a:t>Share </a:t>
            </a:r>
            <a:r>
              <a:rPr sz="400" b="1" spc="-10" dirty="0">
                <a:solidFill>
                  <a:srgbClr val="1A6085"/>
                </a:solidFill>
                <a:latin typeface="Trebuchet MS"/>
                <a:cs typeface="Trebuchet MS"/>
                <a:hlinkClick r:id="rId3"/>
              </a:rPr>
              <a:t>template</a:t>
            </a:r>
            <a:r>
              <a:rPr sz="400" b="1" spc="-50" dirty="0">
                <a:solidFill>
                  <a:srgbClr val="1A6085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sz="400" b="1" spc="-5" dirty="0">
                <a:solidFill>
                  <a:srgbClr val="1A6085"/>
                </a:solidFill>
                <a:latin typeface="Trebuchet MS"/>
                <a:cs typeface="Trebuchet MS"/>
                <a:hlinkClick r:id="rId3"/>
              </a:rPr>
              <a:t>feedback</a:t>
            </a:r>
            <a:endParaRPr sz="40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45472" y="14577"/>
            <a:ext cx="3854450" cy="5716270"/>
            <a:chOff x="445472" y="14577"/>
            <a:chExt cx="3854450" cy="5716270"/>
          </a:xfrm>
        </p:grpSpPr>
        <p:sp>
          <p:nvSpPr>
            <p:cNvPr id="18" name="object 18"/>
            <p:cNvSpPr/>
            <p:nvPr/>
          </p:nvSpPr>
          <p:spPr>
            <a:xfrm>
              <a:off x="445472" y="5394488"/>
              <a:ext cx="752965" cy="10039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05028" y="365791"/>
              <a:ext cx="262255" cy="347345"/>
            </a:xfrm>
            <a:custGeom>
              <a:avLst/>
              <a:gdLst/>
              <a:ahLst/>
              <a:cxnLst/>
              <a:rect l="l" t="t" r="r" b="b"/>
              <a:pathLst>
                <a:path w="262255" h="347345">
                  <a:moveTo>
                    <a:pt x="69164" y="68122"/>
                  </a:moveTo>
                  <a:lnTo>
                    <a:pt x="68326" y="64884"/>
                  </a:lnTo>
                  <a:lnTo>
                    <a:pt x="47447" y="52578"/>
                  </a:lnTo>
                  <a:lnTo>
                    <a:pt x="44208" y="53416"/>
                  </a:lnTo>
                  <a:lnTo>
                    <a:pt x="41236" y="58445"/>
                  </a:lnTo>
                  <a:lnTo>
                    <a:pt x="42075" y="61683"/>
                  </a:lnTo>
                  <a:lnTo>
                    <a:pt x="61277" y="73012"/>
                  </a:lnTo>
                  <a:lnTo>
                    <a:pt x="62204" y="73240"/>
                  </a:lnTo>
                  <a:lnTo>
                    <a:pt x="64935" y="73240"/>
                  </a:lnTo>
                  <a:lnTo>
                    <a:pt x="66687" y="72313"/>
                  </a:lnTo>
                  <a:lnTo>
                    <a:pt x="69164" y="68122"/>
                  </a:lnTo>
                  <a:close/>
                </a:path>
                <a:path w="262255" h="347345">
                  <a:moveTo>
                    <a:pt x="98285" y="35445"/>
                  </a:moveTo>
                  <a:lnTo>
                    <a:pt x="86588" y="15176"/>
                  </a:lnTo>
                  <a:lnTo>
                    <a:pt x="83350" y="14300"/>
                  </a:lnTo>
                  <a:lnTo>
                    <a:pt x="78295" y="17221"/>
                  </a:lnTo>
                  <a:lnTo>
                    <a:pt x="77431" y="20459"/>
                  </a:lnTo>
                  <a:lnTo>
                    <a:pt x="88658" y="39890"/>
                  </a:lnTo>
                  <a:lnTo>
                    <a:pt x="90424" y="40843"/>
                  </a:lnTo>
                  <a:lnTo>
                    <a:pt x="93154" y="40843"/>
                  </a:lnTo>
                  <a:lnTo>
                    <a:pt x="94068" y="40614"/>
                  </a:lnTo>
                  <a:lnTo>
                    <a:pt x="97421" y="38671"/>
                  </a:lnTo>
                  <a:lnTo>
                    <a:pt x="98285" y="35445"/>
                  </a:lnTo>
                  <a:close/>
                </a:path>
                <a:path w="262255" h="347345">
                  <a:moveTo>
                    <a:pt x="142011" y="27571"/>
                  </a:moveTo>
                  <a:lnTo>
                    <a:pt x="141630" y="2349"/>
                  </a:lnTo>
                  <a:lnTo>
                    <a:pt x="139217" y="0"/>
                  </a:lnTo>
                  <a:lnTo>
                    <a:pt x="133400" y="114"/>
                  </a:lnTo>
                  <a:lnTo>
                    <a:pt x="131064" y="2514"/>
                  </a:lnTo>
                  <a:lnTo>
                    <a:pt x="131445" y="27698"/>
                  </a:lnTo>
                  <a:lnTo>
                    <a:pt x="133807" y="30022"/>
                  </a:lnTo>
                  <a:lnTo>
                    <a:pt x="139687" y="29972"/>
                  </a:lnTo>
                  <a:lnTo>
                    <a:pt x="142011" y="27571"/>
                  </a:lnTo>
                  <a:close/>
                </a:path>
                <a:path w="262255" h="347345">
                  <a:moveTo>
                    <a:pt x="158889" y="113550"/>
                  </a:moveTo>
                  <a:lnTo>
                    <a:pt x="156972" y="108038"/>
                  </a:lnTo>
                  <a:lnTo>
                    <a:pt x="153962" y="106565"/>
                  </a:lnTo>
                  <a:lnTo>
                    <a:pt x="115404" y="119926"/>
                  </a:lnTo>
                  <a:lnTo>
                    <a:pt x="113931" y="122936"/>
                  </a:lnTo>
                  <a:lnTo>
                    <a:pt x="115646" y="127876"/>
                  </a:lnTo>
                  <a:lnTo>
                    <a:pt x="117703" y="129247"/>
                  </a:lnTo>
                  <a:lnTo>
                    <a:pt x="120459" y="129247"/>
                  </a:lnTo>
                  <a:lnTo>
                    <a:pt x="121043" y="129159"/>
                  </a:lnTo>
                  <a:lnTo>
                    <a:pt x="157416" y="116560"/>
                  </a:lnTo>
                  <a:lnTo>
                    <a:pt x="158889" y="113550"/>
                  </a:lnTo>
                  <a:close/>
                </a:path>
                <a:path w="262255" h="347345">
                  <a:moveTo>
                    <a:pt x="195135" y="20459"/>
                  </a:moveTo>
                  <a:lnTo>
                    <a:pt x="194271" y="17221"/>
                  </a:lnTo>
                  <a:lnTo>
                    <a:pt x="189217" y="14312"/>
                  </a:lnTo>
                  <a:lnTo>
                    <a:pt x="185978" y="15176"/>
                  </a:lnTo>
                  <a:lnTo>
                    <a:pt x="174282" y="35445"/>
                  </a:lnTo>
                  <a:lnTo>
                    <a:pt x="175145" y="38671"/>
                  </a:lnTo>
                  <a:lnTo>
                    <a:pt x="178511" y="40614"/>
                  </a:lnTo>
                  <a:lnTo>
                    <a:pt x="179412" y="40843"/>
                  </a:lnTo>
                  <a:lnTo>
                    <a:pt x="182130" y="40843"/>
                  </a:lnTo>
                  <a:lnTo>
                    <a:pt x="183908" y="39890"/>
                  </a:lnTo>
                  <a:lnTo>
                    <a:pt x="195135" y="20459"/>
                  </a:lnTo>
                  <a:close/>
                </a:path>
                <a:path w="262255" h="347345">
                  <a:moveTo>
                    <a:pt x="231584" y="58496"/>
                  </a:moveTo>
                  <a:lnTo>
                    <a:pt x="228663" y="53441"/>
                  </a:lnTo>
                  <a:lnTo>
                    <a:pt x="225437" y="52578"/>
                  </a:lnTo>
                  <a:lnTo>
                    <a:pt x="204876" y="64439"/>
                  </a:lnTo>
                  <a:lnTo>
                    <a:pt x="204012" y="67678"/>
                  </a:lnTo>
                  <a:lnTo>
                    <a:pt x="206451" y="71907"/>
                  </a:lnTo>
                  <a:lnTo>
                    <a:pt x="208216" y="72847"/>
                  </a:lnTo>
                  <a:lnTo>
                    <a:pt x="210947" y="72847"/>
                  </a:lnTo>
                  <a:lnTo>
                    <a:pt x="211848" y="72618"/>
                  </a:lnTo>
                  <a:lnTo>
                    <a:pt x="230720" y="61734"/>
                  </a:lnTo>
                  <a:lnTo>
                    <a:pt x="231584" y="58496"/>
                  </a:lnTo>
                  <a:close/>
                </a:path>
                <a:path w="262255" h="347345">
                  <a:moveTo>
                    <a:pt x="261861" y="203568"/>
                  </a:moveTo>
                  <a:lnTo>
                    <a:pt x="257848" y="178968"/>
                  </a:lnTo>
                  <a:lnTo>
                    <a:pt x="251294" y="166204"/>
                  </a:lnTo>
                  <a:lnTo>
                    <a:pt x="251294" y="203568"/>
                  </a:lnTo>
                  <a:lnTo>
                    <a:pt x="244894" y="231914"/>
                  </a:lnTo>
                  <a:lnTo>
                    <a:pt x="226987" y="256781"/>
                  </a:lnTo>
                  <a:lnTo>
                    <a:pt x="199453" y="276326"/>
                  </a:lnTo>
                  <a:lnTo>
                    <a:pt x="164223" y="288671"/>
                  </a:lnTo>
                  <a:lnTo>
                    <a:pt x="163195" y="288836"/>
                  </a:lnTo>
                  <a:lnTo>
                    <a:pt x="162217" y="289280"/>
                  </a:lnTo>
                  <a:lnTo>
                    <a:pt x="120738" y="327634"/>
                  </a:lnTo>
                  <a:lnTo>
                    <a:pt x="125450" y="297929"/>
                  </a:lnTo>
                  <a:lnTo>
                    <a:pt x="125577" y="296024"/>
                  </a:lnTo>
                  <a:lnTo>
                    <a:pt x="125107" y="294652"/>
                  </a:lnTo>
                  <a:lnTo>
                    <a:pt x="123253" y="292506"/>
                  </a:lnTo>
                  <a:lnTo>
                    <a:pt x="121932" y="291871"/>
                  </a:lnTo>
                  <a:lnTo>
                    <a:pt x="120535" y="291795"/>
                  </a:lnTo>
                  <a:lnTo>
                    <a:pt x="77330" y="282765"/>
                  </a:lnTo>
                  <a:lnTo>
                    <a:pt x="42430" y="263309"/>
                  </a:lnTo>
                  <a:lnTo>
                    <a:pt x="19088" y="236029"/>
                  </a:lnTo>
                  <a:lnTo>
                    <a:pt x="10579" y="203568"/>
                  </a:lnTo>
                  <a:lnTo>
                    <a:pt x="14960" y="180098"/>
                  </a:lnTo>
                  <a:lnTo>
                    <a:pt x="27482" y="158584"/>
                  </a:lnTo>
                  <a:lnTo>
                    <a:pt x="47129" y="140182"/>
                  </a:lnTo>
                  <a:lnTo>
                    <a:pt x="72923" y="126047"/>
                  </a:lnTo>
                  <a:lnTo>
                    <a:pt x="74256" y="131064"/>
                  </a:lnTo>
                  <a:lnTo>
                    <a:pt x="76212" y="135902"/>
                  </a:lnTo>
                  <a:lnTo>
                    <a:pt x="101841" y="183083"/>
                  </a:lnTo>
                  <a:lnTo>
                    <a:pt x="104406" y="199390"/>
                  </a:lnTo>
                  <a:lnTo>
                    <a:pt x="104305" y="224269"/>
                  </a:lnTo>
                  <a:lnTo>
                    <a:pt x="106895" y="237070"/>
                  </a:lnTo>
                  <a:lnTo>
                    <a:pt x="113957" y="247561"/>
                  </a:lnTo>
                  <a:lnTo>
                    <a:pt x="124409" y="254660"/>
                  </a:lnTo>
                  <a:lnTo>
                    <a:pt x="137210" y="257302"/>
                  </a:lnTo>
                  <a:lnTo>
                    <a:pt x="137426" y="257302"/>
                  </a:lnTo>
                  <a:lnTo>
                    <a:pt x="170307" y="224269"/>
                  </a:lnTo>
                  <a:lnTo>
                    <a:pt x="170307" y="222973"/>
                  </a:lnTo>
                  <a:lnTo>
                    <a:pt x="170307" y="212394"/>
                  </a:lnTo>
                  <a:lnTo>
                    <a:pt x="170205" y="199898"/>
                  </a:lnTo>
                  <a:lnTo>
                    <a:pt x="170180" y="199390"/>
                  </a:lnTo>
                  <a:lnTo>
                    <a:pt x="170548" y="195770"/>
                  </a:lnTo>
                  <a:lnTo>
                    <a:pt x="170586" y="195618"/>
                  </a:lnTo>
                  <a:lnTo>
                    <a:pt x="171234" y="190004"/>
                  </a:lnTo>
                  <a:lnTo>
                    <a:pt x="171386" y="189318"/>
                  </a:lnTo>
                  <a:lnTo>
                    <a:pt x="172681" y="183248"/>
                  </a:lnTo>
                  <a:lnTo>
                    <a:pt x="197561" y="137464"/>
                  </a:lnTo>
                  <a:lnTo>
                    <a:pt x="198932" y="134340"/>
                  </a:lnTo>
                  <a:lnTo>
                    <a:pt x="237756" y="162687"/>
                  </a:lnTo>
                  <a:lnTo>
                    <a:pt x="251294" y="203568"/>
                  </a:lnTo>
                  <a:lnTo>
                    <a:pt x="251294" y="166204"/>
                  </a:lnTo>
                  <a:lnTo>
                    <a:pt x="246253" y="156375"/>
                  </a:lnTo>
                  <a:lnTo>
                    <a:pt x="227711" y="136677"/>
                  </a:lnTo>
                  <a:lnTo>
                    <a:pt x="219113" y="131152"/>
                  </a:lnTo>
                  <a:lnTo>
                    <a:pt x="202895" y="120726"/>
                  </a:lnTo>
                  <a:lnTo>
                    <a:pt x="203631" y="116738"/>
                  </a:lnTo>
                  <a:lnTo>
                    <a:pt x="203962" y="113144"/>
                  </a:lnTo>
                  <a:lnTo>
                    <a:pt x="204000" y="108597"/>
                  </a:lnTo>
                  <a:lnTo>
                    <a:pt x="198755" y="82651"/>
                  </a:lnTo>
                  <a:lnTo>
                    <a:pt x="193433" y="74777"/>
                  </a:lnTo>
                  <a:lnTo>
                    <a:pt x="193433" y="108597"/>
                  </a:lnTo>
                  <a:lnTo>
                    <a:pt x="192989" y="115582"/>
                  </a:lnTo>
                  <a:lnTo>
                    <a:pt x="166941" y="171665"/>
                  </a:lnTo>
                  <a:lnTo>
                    <a:pt x="163588" y="177800"/>
                  </a:lnTo>
                  <a:lnTo>
                    <a:pt x="161798" y="184061"/>
                  </a:lnTo>
                  <a:lnTo>
                    <a:pt x="160807" y="189318"/>
                  </a:lnTo>
                  <a:lnTo>
                    <a:pt x="159727" y="189318"/>
                  </a:lnTo>
                  <a:lnTo>
                    <a:pt x="159727" y="199898"/>
                  </a:lnTo>
                  <a:lnTo>
                    <a:pt x="159727" y="212394"/>
                  </a:lnTo>
                  <a:lnTo>
                    <a:pt x="159727" y="222973"/>
                  </a:lnTo>
                  <a:lnTo>
                    <a:pt x="159727" y="224269"/>
                  </a:lnTo>
                  <a:lnTo>
                    <a:pt x="157962" y="232994"/>
                  </a:lnTo>
                  <a:lnTo>
                    <a:pt x="153162" y="240131"/>
                  </a:lnTo>
                  <a:lnTo>
                    <a:pt x="146037" y="244944"/>
                  </a:lnTo>
                  <a:lnTo>
                    <a:pt x="137312" y="246735"/>
                  </a:lnTo>
                  <a:lnTo>
                    <a:pt x="128574" y="244944"/>
                  </a:lnTo>
                  <a:lnTo>
                    <a:pt x="121437" y="240131"/>
                  </a:lnTo>
                  <a:lnTo>
                    <a:pt x="116636" y="232994"/>
                  </a:lnTo>
                  <a:lnTo>
                    <a:pt x="114871" y="224269"/>
                  </a:lnTo>
                  <a:lnTo>
                    <a:pt x="114871" y="222973"/>
                  </a:lnTo>
                  <a:lnTo>
                    <a:pt x="159727" y="222973"/>
                  </a:lnTo>
                  <a:lnTo>
                    <a:pt x="159727" y="212394"/>
                  </a:lnTo>
                  <a:lnTo>
                    <a:pt x="114871" y="212394"/>
                  </a:lnTo>
                  <a:lnTo>
                    <a:pt x="114871" y="199898"/>
                  </a:lnTo>
                  <a:lnTo>
                    <a:pt x="159727" y="199898"/>
                  </a:lnTo>
                  <a:lnTo>
                    <a:pt x="159727" y="189318"/>
                  </a:lnTo>
                  <a:lnTo>
                    <a:pt x="142595" y="189318"/>
                  </a:lnTo>
                  <a:lnTo>
                    <a:pt x="142595" y="145707"/>
                  </a:lnTo>
                  <a:lnTo>
                    <a:pt x="142595" y="142036"/>
                  </a:lnTo>
                  <a:lnTo>
                    <a:pt x="157429" y="136906"/>
                  </a:lnTo>
                  <a:lnTo>
                    <a:pt x="158889" y="133896"/>
                  </a:lnTo>
                  <a:lnTo>
                    <a:pt x="156984" y="128371"/>
                  </a:lnTo>
                  <a:lnTo>
                    <a:pt x="153962" y="126911"/>
                  </a:lnTo>
                  <a:lnTo>
                    <a:pt x="115404" y="140258"/>
                  </a:lnTo>
                  <a:lnTo>
                    <a:pt x="113944" y="143281"/>
                  </a:lnTo>
                  <a:lnTo>
                    <a:pt x="115633" y="148221"/>
                  </a:lnTo>
                  <a:lnTo>
                    <a:pt x="117703" y="149593"/>
                  </a:lnTo>
                  <a:lnTo>
                    <a:pt x="120472" y="149593"/>
                  </a:lnTo>
                  <a:lnTo>
                    <a:pt x="121056" y="149491"/>
                  </a:lnTo>
                  <a:lnTo>
                    <a:pt x="132016" y="145707"/>
                  </a:lnTo>
                  <a:lnTo>
                    <a:pt x="132016" y="189318"/>
                  </a:lnTo>
                  <a:lnTo>
                    <a:pt x="113779" y="189318"/>
                  </a:lnTo>
                  <a:lnTo>
                    <a:pt x="112801" y="184061"/>
                  </a:lnTo>
                  <a:lnTo>
                    <a:pt x="111010" y="177800"/>
                  </a:lnTo>
                  <a:lnTo>
                    <a:pt x="85051" y="130060"/>
                  </a:lnTo>
                  <a:lnTo>
                    <a:pt x="81165" y="108597"/>
                  </a:lnTo>
                  <a:lnTo>
                    <a:pt x="85585" y="86766"/>
                  </a:lnTo>
                  <a:lnTo>
                    <a:pt x="97624" y="68922"/>
                  </a:lnTo>
                  <a:lnTo>
                    <a:pt x="115468" y="56883"/>
                  </a:lnTo>
                  <a:lnTo>
                    <a:pt x="137312" y="52463"/>
                  </a:lnTo>
                  <a:lnTo>
                    <a:pt x="159143" y="56883"/>
                  </a:lnTo>
                  <a:lnTo>
                    <a:pt x="176974" y="68922"/>
                  </a:lnTo>
                  <a:lnTo>
                    <a:pt x="189014" y="86766"/>
                  </a:lnTo>
                  <a:lnTo>
                    <a:pt x="193433" y="108597"/>
                  </a:lnTo>
                  <a:lnTo>
                    <a:pt x="193433" y="74777"/>
                  </a:lnTo>
                  <a:lnTo>
                    <a:pt x="184442" y="61442"/>
                  </a:lnTo>
                  <a:lnTo>
                    <a:pt x="171132" y="52463"/>
                  </a:lnTo>
                  <a:lnTo>
                    <a:pt x="163245" y="47129"/>
                  </a:lnTo>
                  <a:lnTo>
                    <a:pt x="137312" y="41884"/>
                  </a:lnTo>
                  <a:lnTo>
                    <a:pt x="111366" y="47129"/>
                  </a:lnTo>
                  <a:lnTo>
                    <a:pt x="90157" y="61442"/>
                  </a:lnTo>
                  <a:lnTo>
                    <a:pt x="75844" y="82651"/>
                  </a:lnTo>
                  <a:lnTo>
                    <a:pt x="70599" y="108597"/>
                  </a:lnTo>
                  <a:lnTo>
                    <a:pt x="70700" y="112674"/>
                  </a:lnTo>
                  <a:lnTo>
                    <a:pt x="70726" y="113144"/>
                  </a:lnTo>
                  <a:lnTo>
                    <a:pt x="70967" y="115417"/>
                  </a:lnTo>
                  <a:lnTo>
                    <a:pt x="41694" y="131064"/>
                  </a:lnTo>
                  <a:lnTo>
                    <a:pt x="19265" y="151917"/>
                  </a:lnTo>
                  <a:lnTo>
                    <a:pt x="5003" y="176530"/>
                  </a:lnTo>
                  <a:lnTo>
                    <a:pt x="0" y="203568"/>
                  </a:lnTo>
                  <a:lnTo>
                    <a:pt x="8623" y="239369"/>
                  </a:lnTo>
                  <a:lnTo>
                    <a:pt x="32512" y="269316"/>
                  </a:lnTo>
                  <a:lnTo>
                    <a:pt x="68668" y="290982"/>
                  </a:lnTo>
                  <a:lnTo>
                    <a:pt x="114109" y="301891"/>
                  </a:lnTo>
                  <a:lnTo>
                    <a:pt x="107581" y="343281"/>
                  </a:lnTo>
                  <a:lnTo>
                    <a:pt x="108661" y="345478"/>
                  </a:lnTo>
                  <a:lnTo>
                    <a:pt x="111442" y="346964"/>
                  </a:lnTo>
                  <a:lnTo>
                    <a:pt x="112280" y="347167"/>
                  </a:lnTo>
                  <a:lnTo>
                    <a:pt x="114452" y="347167"/>
                  </a:lnTo>
                  <a:lnTo>
                    <a:pt x="115747" y="346697"/>
                  </a:lnTo>
                  <a:lnTo>
                    <a:pt x="116725" y="345770"/>
                  </a:lnTo>
                  <a:lnTo>
                    <a:pt x="136321" y="327634"/>
                  </a:lnTo>
                  <a:lnTo>
                    <a:pt x="167525" y="298780"/>
                  </a:lnTo>
                  <a:lnTo>
                    <a:pt x="205727" y="284949"/>
                  </a:lnTo>
                  <a:lnTo>
                    <a:pt x="235546" y="263118"/>
                  </a:lnTo>
                  <a:lnTo>
                    <a:pt x="254939" y="235305"/>
                  </a:lnTo>
                  <a:lnTo>
                    <a:pt x="261861" y="203568"/>
                  </a:lnTo>
                  <a:close/>
                </a:path>
              </a:pathLst>
            </a:custGeom>
            <a:solidFill>
              <a:srgbClr val="4DA8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108059" y="14608"/>
              <a:ext cx="2192020" cy="5716270"/>
            </a:xfrm>
            <a:custGeom>
              <a:avLst/>
              <a:gdLst/>
              <a:ahLst/>
              <a:cxnLst/>
              <a:rect l="l" t="t" r="r" b="b"/>
              <a:pathLst>
                <a:path w="2192020" h="5716270">
                  <a:moveTo>
                    <a:pt x="0" y="0"/>
                  </a:moveTo>
                  <a:lnTo>
                    <a:pt x="2191511" y="0"/>
                  </a:lnTo>
                  <a:lnTo>
                    <a:pt x="2191511" y="5716167"/>
                  </a:lnTo>
                  <a:lnTo>
                    <a:pt x="0" y="57161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110250" y="16799"/>
              <a:ext cx="2187575" cy="5711825"/>
            </a:xfrm>
            <a:custGeom>
              <a:avLst/>
              <a:gdLst/>
              <a:ahLst/>
              <a:cxnLst/>
              <a:rect l="l" t="t" r="r" b="b"/>
              <a:pathLst>
                <a:path w="2187575" h="5711825">
                  <a:moveTo>
                    <a:pt x="0" y="0"/>
                  </a:moveTo>
                  <a:lnTo>
                    <a:pt x="2187129" y="0"/>
                  </a:lnTo>
                  <a:lnTo>
                    <a:pt x="2187129" y="5711785"/>
                  </a:lnTo>
                  <a:lnTo>
                    <a:pt x="0" y="5711785"/>
                  </a:lnTo>
                  <a:lnTo>
                    <a:pt x="0" y="0"/>
                  </a:lnTo>
                  <a:close/>
                </a:path>
              </a:pathLst>
            </a:custGeom>
            <a:ln w="4382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515832" y="1885816"/>
              <a:ext cx="74295" cy="436245"/>
            </a:xfrm>
            <a:custGeom>
              <a:avLst/>
              <a:gdLst/>
              <a:ahLst/>
              <a:cxnLst/>
              <a:rect l="l" t="t" r="r" b="b"/>
              <a:pathLst>
                <a:path w="74294" h="436244">
                  <a:moveTo>
                    <a:pt x="74244" y="361505"/>
                  </a:moveTo>
                  <a:lnTo>
                    <a:pt x="0" y="361505"/>
                  </a:lnTo>
                  <a:lnTo>
                    <a:pt x="0" y="421144"/>
                  </a:lnTo>
                  <a:lnTo>
                    <a:pt x="0" y="435749"/>
                  </a:lnTo>
                  <a:lnTo>
                    <a:pt x="74244" y="435749"/>
                  </a:lnTo>
                  <a:lnTo>
                    <a:pt x="74244" y="421144"/>
                  </a:lnTo>
                  <a:lnTo>
                    <a:pt x="74244" y="361505"/>
                  </a:lnTo>
                  <a:close/>
                </a:path>
                <a:path w="74294" h="436244">
                  <a:moveTo>
                    <a:pt x="74244" y="0"/>
                  </a:moveTo>
                  <a:lnTo>
                    <a:pt x="0" y="0"/>
                  </a:lnTo>
                  <a:lnTo>
                    <a:pt x="0" y="59639"/>
                  </a:lnTo>
                  <a:lnTo>
                    <a:pt x="0" y="74244"/>
                  </a:lnTo>
                  <a:lnTo>
                    <a:pt x="74244" y="74244"/>
                  </a:lnTo>
                  <a:lnTo>
                    <a:pt x="74244" y="59639"/>
                  </a:lnTo>
                  <a:lnTo>
                    <a:pt x="74244" y="0"/>
                  </a:lnTo>
                  <a:close/>
                </a:path>
              </a:pathLst>
            </a:custGeom>
            <a:solidFill>
              <a:srgbClr val="999999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498692" y="1871204"/>
              <a:ext cx="74295" cy="74295"/>
            </a:xfrm>
            <a:custGeom>
              <a:avLst/>
              <a:gdLst/>
              <a:ahLst/>
              <a:cxnLst/>
              <a:rect l="l" t="t" r="r" b="b"/>
              <a:pathLst>
                <a:path w="74294" h="74294">
                  <a:moveTo>
                    <a:pt x="0" y="0"/>
                  </a:moveTo>
                  <a:lnTo>
                    <a:pt x="74243" y="0"/>
                  </a:lnTo>
                  <a:lnTo>
                    <a:pt x="74243" y="74243"/>
                  </a:lnTo>
                  <a:lnTo>
                    <a:pt x="0" y="742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498692" y="1871204"/>
              <a:ext cx="74295" cy="74295"/>
            </a:xfrm>
            <a:custGeom>
              <a:avLst/>
              <a:gdLst/>
              <a:ahLst/>
              <a:cxnLst/>
              <a:rect l="l" t="t" r="r" b="b"/>
              <a:pathLst>
                <a:path w="74294" h="74294">
                  <a:moveTo>
                    <a:pt x="0" y="0"/>
                  </a:moveTo>
                  <a:lnTo>
                    <a:pt x="74243" y="0"/>
                  </a:lnTo>
                  <a:lnTo>
                    <a:pt x="74243" y="74243"/>
                  </a:lnTo>
                  <a:lnTo>
                    <a:pt x="0" y="74243"/>
                  </a:lnTo>
                  <a:lnTo>
                    <a:pt x="0" y="0"/>
                  </a:lnTo>
                  <a:close/>
                </a:path>
              </a:pathLst>
            </a:custGeom>
            <a:ln w="4382">
              <a:solidFill>
                <a:srgbClr val="17A7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482734" y="1824147"/>
            <a:ext cx="1506220" cy="24701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35"/>
              </a:spcBef>
            </a:pPr>
            <a:r>
              <a:rPr sz="525" b="1" spc="15" baseline="-23809" dirty="0">
                <a:solidFill>
                  <a:srgbClr val="2489A7"/>
                </a:solidFill>
                <a:latin typeface="Trebuchet MS"/>
                <a:cs typeface="Trebuchet MS"/>
              </a:rPr>
              <a:t>A </a:t>
            </a:r>
            <a:r>
              <a:rPr sz="400" b="1" spc="-10" dirty="0">
                <a:solidFill>
                  <a:srgbClr val="1F1F1F"/>
                </a:solidFill>
                <a:latin typeface="Trebuchet MS"/>
                <a:cs typeface="Trebuchet MS"/>
              </a:rPr>
              <a:t>Team</a:t>
            </a:r>
            <a:r>
              <a:rPr sz="400" b="1" spc="-50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400" b="1" spc="5" dirty="0">
                <a:solidFill>
                  <a:srgbClr val="1F1F1F"/>
                </a:solidFill>
                <a:latin typeface="Trebuchet MS"/>
                <a:cs typeface="Trebuchet MS"/>
              </a:rPr>
              <a:t>gathering</a:t>
            </a:r>
            <a:endParaRPr sz="400">
              <a:latin typeface="Trebuchet MS"/>
              <a:cs typeface="Trebuchet MS"/>
            </a:endParaRPr>
          </a:p>
          <a:p>
            <a:pPr marL="152400" marR="30480">
              <a:lnSpc>
                <a:spcPct val="105100"/>
              </a:lnSpc>
              <a:spcBef>
                <a:spcPts val="114"/>
              </a:spcBef>
            </a:pPr>
            <a:r>
              <a:rPr sz="400" spc="5" dirty="0">
                <a:latin typeface="Arial"/>
                <a:cs typeface="Arial"/>
              </a:rPr>
              <a:t>Define</a:t>
            </a:r>
            <a:r>
              <a:rPr sz="400" spc="-10" dirty="0">
                <a:latin typeface="Arial"/>
                <a:cs typeface="Arial"/>
              </a:rPr>
              <a:t> </a:t>
            </a:r>
            <a:r>
              <a:rPr sz="400" spc="10" dirty="0">
                <a:latin typeface="Arial"/>
                <a:cs typeface="Arial"/>
              </a:rPr>
              <a:t>who</a:t>
            </a:r>
            <a:r>
              <a:rPr sz="400" spc="-5" dirty="0">
                <a:latin typeface="Arial"/>
                <a:cs typeface="Arial"/>
              </a:rPr>
              <a:t> </a:t>
            </a:r>
            <a:r>
              <a:rPr sz="400" spc="5" dirty="0">
                <a:latin typeface="Arial"/>
                <a:cs typeface="Arial"/>
              </a:rPr>
              <a:t>should</a:t>
            </a:r>
            <a:r>
              <a:rPr sz="400" spc="-10" dirty="0">
                <a:latin typeface="Arial"/>
                <a:cs typeface="Arial"/>
              </a:rPr>
              <a:t> </a:t>
            </a:r>
            <a:r>
              <a:rPr sz="400" spc="5" dirty="0">
                <a:latin typeface="Arial"/>
                <a:cs typeface="Arial"/>
              </a:rPr>
              <a:t>participate</a:t>
            </a:r>
            <a:r>
              <a:rPr sz="400" spc="-5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in</a:t>
            </a:r>
            <a:r>
              <a:rPr sz="400" spc="-10" dirty="0">
                <a:latin typeface="Arial"/>
                <a:cs typeface="Arial"/>
              </a:rPr>
              <a:t> </a:t>
            </a:r>
            <a:r>
              <a:rPr sz="400" spc="5" dirty="0">
                <a:latin typeface="Arial"/>
                <a:cs typeface="Arial"/>
              </a:rPr>
              <a:t>the</a:t>
            </a:r>
            <a:r>
              <a:rPr sz="400" spc="-5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session</a:t>
            </a:r>
            <a:r>
              <a:rPr sz="400" spc="-10" dirty="0">
                <a:latin typeface="Arial"/>
                <a:cs typeface="Arial"/>
              </a:rPr>
              <a:t> </a:t>
            </a:r>
            <a:r>
              <a:rPr sz="400" spc="5" dirty="0">
                <a:latin typeface="Arial"/>
                <a:cs typeface="Arial"/>
              </a:rPr>
              <a:t>and</a:t>
            </a:r>
            <a:r>
              <a:rPr sz="400" spc="-5" dirty="0">
                <a:latin typeface="Arial"/>
                <a:cs typeface="Arial"/>
              </a:rPr>
              <a:t> </a:t>
            </a:r>
            <a:r>
              <a:rPr sz="400" spc="5" dirty="0">
                <a:latin typeface="Arial"/>
                <a:cs typeface="Arial"/>
              </a:rPr>
              <a:t>send</a:t>
            </a:r>
            <a:r>
              <a:rPr sz="400" spc="-10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an  invite. </a:t>
            </a:r>
            <a:r>
              <a:rPr sz="400" spc="-5" dirty="0">
                <a:latin typeface="Arial"/>
                <a:cs typeface="Arial"/>
              </a:rPr>
              <a:t>Share </a:t>
            </a:r>
            <a:r>
              <a:rPr sz="400" spc="5" dirty="0">
                <a:latin typeface="Arial"/>
                <a:cs typeface="Arial"/>
              </a:rPr>
              <a:t>relevant information or pre-work</a:t>
            </a:r>
            <a:r>
              <a:rPr sz="400" spc="-50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ahead.</a:t>
            </a:r>
            <a:endParaRPr sz="4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496470" y="2230483"/>
            <a:ext cx="78740" cy="78740"/>
            <a:chOff x="2496470" y="2230483"/>
            <a:chExt cx="78740" cy="78740"/>
          </a:xfrm>
        </p:grpSpPr>
        <p:sp>
          <p:nvSpPr>
            <p:cNvPr id="27" name="object 27"/>
            <p:cNvSpPr/>
            <p:nvPr/>
          </p:nvSpPr>
          <p:spPr>
            <a:xfrm>
              <a:off x="2498692" y="2232706"/>
              <a:ext cx="74295" cy="74295"/>
            </a:xfrm>
            <a:custGeom>
              <a:avLst/>
              <a:gdLst/>
              <a:ahLst/>
              <a:cxnLst/>
              <a:rect l="l" t="t" r="r" b="b"/>
              <a:pathLst>
                <a:path w="74294" h="74294">
                  <a:moveTo>
                    <a:pt x="0" y="0"/>
                  </a:moveTo>
                  <a:lnTo>
                    <a:pt x="74243" y="0"/>
                  </a:lnTo>
                  <a:lnTo>
                    <a:pt x="74243" y="74243"/>
                  </a:lnTo>
                  <a:lnTo>
                    <a:pt x="0" y="742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498692" y="2232706"/>
              <a:ext cx="74295" cy="74295"/>
            </a:xfrm>
            <a:custGeom>
              <a:avLst/>
              <a:gdLst/>
              <a:ahLst/>
              <a:cxnLst/>
              <a:rect l="l" t="t" r="r" b="b"/>
              <a:pathLst>
                <a:path w="74294" h="74294">
                  <a:moveTo>
                    <a:pt x="0" y="0"/>
                  </a:moveTo>
                  <a:lnTo>
                    <a:pt x="74243" y="0"/>
                  </a:lnTo>
                  <a:lnTo>
                    <a:pt x="74243" y="74243"/>
                  </a:lnTo>
                  <a:lnTo>
                    <a:pt x="0" y="74243"/>
                  </a:lnTo>
                  <a:lnTo>
                    <a:pt x="0" y="0"/>
                  </a:lnTo>
                  <a:close/>
                </a:path>
              </a:pathLst>
            </a:custGeom>
            <a:ln w="4382">
              <a:solidFill>
                <a:srgbClr val="17A7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483194" y="2185647"/>
            <a:ext cx="1475105" cy="24701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35"/>
              </a:spcBef>
            </a:pPr>
            <a:r>
              <a:rPr sz="525" b="1" spc="30" baseline="-23809" dirty="0">
                <a:solidFill>
                  <a:srgbClr val="2489A7"/>
                </a:solidFill>
                <a:latin typeface="Trebuchet MS"/>
                <a:cs typeface="Trebuchet MS"/>
              </a:rPr>
              <a:t>B </a:t>
            </a:r>
            <a:r>
              <a:rPr sz="400" b="1" spc="5" dirty="0">
                <a:solidFill>
                  <a:srgbClr val="1F1F1F"/>
                </a:solidFill>
                <a:latin typeface="Trebuchet MS"/>
                <a:cs typeface="Trebuchet MS"/>
              </a:rPr>
              <a:t>Set </a:t>
            </a:r>
            <a:r>
              <a:rPr sz="400" b="1" spc="-10" dirty="0">
                <a:solidFill>
                  <a:srgbClr val="1F1F1F"/>
                </a:solidFill>
                <a:latin typeface="Trebuchet MS"/>
                <a:cs typeface="Trebuchet MS"/>
              </a:rPr>
              <a:t>the</a:t>
            </a:r>
            <a:r>
              <a:rPr sz="400" b="1" spc="-5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400" b="1" spc="10" dirty="0">
                <a:solidFill>
                  <a:srgbClr val="1F1F1F"/>
                </a:solidFill>
                <a:latin typeface="Trebuchet MS"/>
                <a:cs typeface="Trebuchet MS"/>
              </a:rPr>
              <a:t>goal</a:t>
            </a:r>
            <a:endParaRPr sz="400">
              <a:latin typeface="Trebuchet MS"/>
              <a:cs typeface="Trebuchet MS"/>
            </a:endParaRPr>
          </a:p>
          <a:p>
            <a:pPr marL="152400" marR="30480">
              <a:lnSpc>
                <a:spcPct val="105100"/>
              </a:lnSpc>
              <a:spcBef>
                <a:spcPts val="114"/>
              </a:spcBef>
            </a:pPr>
            <a:r>
              <a:rPr sz="400" dirty="0">
                <a:latin typeface="Arial"/>
                <a:cs typeface="Arial"/>
              </a:rPr>
              <a:t>Think </a:t>
            </a:r>
            <a:r>
              <a:rPr sz="400" spc="5" dirty="0">
                <a:latin typeface="Arial"/>
                <a:cs typeface="Arial"/>
              </a:rPr>
              <a:t>about the problem you'll </a:t>
            </a:r>
            <a:r>
              <a:rPr sz="400" spc="10" dirty="0">
                <a:latin typeface="Arial"/>
                <a:cs typeface="Arial"/>
              </a:rPr>
              <a:t>be </a:t>
            </a:r>
            <a:r>
              <a:rPr sz="400" spc="5" dirty="0">
                <a:latin typeface="Arial"/>
                <a:cs typeface="Arial"/>
              </a:rPr>
              <a:t>focusing </a:t>
            </a:r>
            <a:r>
              <a:rPr sz="400" spc="10" dirty="0">
                <a:latin typeface="Arial"/>
                <a:cs typeface="Arial"/>
              </a:rPr>
              <a:t>on </a:t>
            </a:r>
            <a:r>
              <a:rPr sz="400" spc="5" dirty="0">
                <a:latin typeface="Arial"/>
                <a:cs typeface="Arial"/>
              </a:rPr>
              <a:t>solving</a:t>
            </a:r>
            <a:r>
              <a:rPr sz="400" spc="-80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in  </a:t>
            </a:r>
            <a:r>
              <a:rPr sz="400" spc="5" dirty="0">
                <a:latin typeface="Arial"/>
                <a:cs typeface="Arial"/>
              </a:rPr>
              <a:t>the brainstorming</a:t>
            </a:r>
            <a:r>
              <a:rPr sz="400" spc="-20" dirty="0">
                <a:latin typeface="Arial"/>
                <a:cs typeface="Arial"/>
              </a:rPr>
              <a:t> </a:t>
            </a:r>
            <a:r>
              <a:rPr sz="400" spc="-5" dirty="0">
                <a:latin typeface="Arial"/>
                <a:cs typeface="Arial"/>
              </a:rPr>
              <a:t>session.</a:t>
            </a:r>
            <a:endParaRPr sz="4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495040" y="2580212"/>
            <a:ext cx="95250" cy="100330"/>
            <a:chOff x="2495040" y="2580212"/>
            <a:chExt cx="95250" cy="100330"/>
          </a:xfrm>
        </p:grpSpPr>
        <p:sp>
          <p:nvSpPr>
            <p:cNvPr id="31" name="object 31"/>
            <p:cNvSpPr/>
            <p:nvPr/>
          </p:nvSpPr>
          <p:spPr>
            <a:xfrm>
              <a:off x="2515840" y="2605778"/>
              <a:ext cx="74295" cy="52705"/>
            </a:xfrm>
            <a:custGeom>
              <a:avLst/>
              <a:gdLst/>
              <a:ahLst/>
              <a:cxnLst/>
              <a:rect l="l" t="t" r="r" b="b"/>
              <a:pathLst>
                <a:path w="74294" h="52705">
                  <a:moveTo>
                    <a:pt x="0" y="52328"/>
                  </a:moveTo>
                  <a:lnTo>
                    <a:pt x="74243" y="52328"/>
                  </a:lnTo>
                  <a:lnTo>
                    <a:pt x="74243" y="0"/>
                  </a:lnTo>
                  <a:lnTo>
                    <a:pt x="0" y="0"/>
                  </a:lnTo>
                  <a:lnTo>
                    <a:pt x="0" y="52328"/>
                  </a:lnTo>
                  <a:close/>
                </a:path>
              </a:pathLst>
            </a:custGeom>
            <a:solidFill>
              <a:srgbClr val="999999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495040" y="2580212"/>
              <a:ext cx="95043" cy="9980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482670" y="2545539"/>
            <a:ext cx="1397635" cy="23241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r>
              <a:rPr sz="525" b="1" spc="30" baseline="-23809" dirty="0">
                <a:solidFill>
                  <a:srgbClr val="2489A7"/>
                </a:solidFill>
                <a:latin typeface="Trebuchet MS"/>
                <a:cs typeface="Trebuchet MS"/>
              </a:rPr>
              <a:t>C </a:t>
            </a:r>
            <a:r>
              <a:rPr sz="400" b="1" spc="-5" dirty="0">
                <a:latin typeface="Trebuchet MS"/>
                <a:cs typeface="Trebuchet MS"/>
              </a:rPr>
              <a:t>Learn </a:t>
            </a:r>
            <a:r>
              <a:rPr sz="400" b="1" spc="5" dirty="0">
                <a:latin typeface="Trebuchet MS"/>
                <a:cs typeface="Trebuchet MS"/>
              </a:rPr>
              <a:t>how </a:t>
            </a:r>
            <a:r>
              <a:rPr sz="400" b="1" spc="-5" dirty="0">
                <a:latin typeface="Trebuchet MS"/>
                <a:cs typeface="Trebuchet MS"/>
              </a:rPr>
              <a:t>to </a:t>
            </a:r>
            <a:r>
              <a:rPr sz="400" b="1" spc="5" dirty="0">
                <a:latin typeface="Trebuchet MS"/>
                <a:cs typeface="Trebuchet MS"/>
              </a:rPr>
              <a:t>use </a:t>
            </a:r>
            <a:r>
              <a:rPr sz="400" b="1" spc="-10" dirty="0">
                <a:latin typeface="Trebuchet MS"/>
                <a:cs typeface="Trebuchet MS"/>
              </a:rPr>
              <a:t>the facilitation</a:t>
            </a:r>
            <a:r>
              <a:rPr sz="400" b="1" spc="-40" dirty="0">
                <a:latin typeface="Trebuchet MS"/>
                <a:cs typeface="Trebuchet MS"/>
              </a:rPr>
              <a:t> </a:t>
            </a:r>
            <a:r>
              <a:rPr sz="400" b="1" dirty="0">
                <a:latin typeface="Trebuchet MS"/>
                <a:cs typeface="Trebuchet MS"/>
              </a:rPr>
              <a:t>tools</a:t>
            </a:r>
            <a:endParaRPr sz="400">
              <a:latin typeface="Trebuchet MS"/>
              <a:cs typeface="Trebuchet MS"/>
            </a:endParaRPr>
          </a:p>
          <a:p>
            <a:pPr marL="153035" marR="30480">
              <a:lnSpc>
                <a:spcPct val="105100"/>
              </a:lnSpc>
              <a:spcBef>
                <a:spcPts val="60"/>
              </a:spcBef>
            </a:pPr>
            <a:r>
              <a:rPr sz="400" dirty="0">
                <a:latin typeface="Arial"/>
                <a:cs typeface="Arial"/>
              </a:rPr>
              <a:t>Use </a:t>
            </a:r>
            <a:r>
              <a:rPr sz="400" spc="5" dirty="0">
                <a:latin typeface="Arial"/>
                <a:cs typeface="Arial"/>
              </a:rPr>
              <a:t>the </a:t>
            </a:r>
            <a:r>
              <a:rPr sz="400" dirty="0">
                <a:latin typeface="Arial"/>
                <a:cs typeface="Arial"/>
              </a:rPr>
              <a:t>Facilitation </a:t>
            </a:r>
            <a:r>
              <a:rPr sz="400" spc="5" dirty="0">
                <a:latin typeface="Arial"/>
                <a:cs typeface="Arial"/>
              </a:rPr>
              <a:t>Superpowers </a:t>
            </a:r>
            <a:r>
              <a:rPr sz="400" spc="10" dirty="0">
                <a:latin typeface="Arial"/>
                <a:cs typeface="Arial"/>
              </a:rPr>
              <a:t>to </a:t>
            </a:r>
            <a:r>
              <a:rPr sz="400" dirty="0">
                <a:latin typeface="Arial"/>
                <a:cs typeface="Arial"/>
              </a:rPr>
              <a:t>run </a:t>
            </a:r>
            <a:r>
              <a:rPr sz="400" spc="-5" dirty="0">
                <a:latin typeface="Arial"/>
                <a:cs typeface="Arial"/>
              </a:rPr>
              <a:t>a </a:t>
            </a:r>
            <a:r>
              <a:rPr sz="400" spc="5" dirty="0">
                <a:latin typeface="Arial"/>
                <a:cs typeface="Arial"/>
              </a:rPr>
              <a:t>happy</a:t>
            </a:r>
            <a:r>
              <a:rPr sz="400" spc="-65" dirty="0">
                <a:latin typeface="Arial"/>
                <a:cs typeface="Arial"/>
              </a:rPr>
              <a:t> </a:t>
            </a:r>
            <a:r>
              <a:rPr sz="400" spc="5" dirty="0">
                <a:latin typeface="Arial"/>
                <a:cs typeface="Arial"/>
              </a:rPr>
              <a:t>and  productive</a:t>
            </a:r>
            <a:r>
              <a:rPr sz="400" spc="-10" dirty="0">
                <a:latin typeface="Arial"/>
                <a:cs typeface="Arial"/>
              </a:rPr>
              <a:t> </a:t>
            </a:r>
            <a:r>
              <a:rPr sz="400" spc="-5" dirty="0">
                <a:latin typeface="Arial"/>
                <a:cs typeface="Arial"/>
              </a:rPr>
              <a:t>session.</a:t>
            </a:r>
            <a:endParaRPr sz="4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134146" y="2853265"/>
            <a:ext cx="42545" cy="33655"/>
          </a:xfrm>
          <a:custGeom>
            <a:avLst/>
            <a:gdLst/>
            <a:ahLst/>
            <a:cxnLst/>
            <a:rect l="l" t="t" r="r" b="b"/>
            <a:pathLst>
              <a:path w="42544" h="33655">
                <a:moveTo>
                  <a:pt x="26605" y="33139"/>
                </a:moveTo>
                <a:lnTo>
                  <a:pt x="24402" y="33139"/>
                </a:lnTo>
                <a:lnTo>
                  <a:pt x="21686" y="30422"/>
                </a:lnTo>
                <a:lnTo>
                  <a:pt x="21686" y="28220"/>
                </a:lnTo>
                <a:lnTo>
                  <a:pt x="29859" y="20046"/>
                </a:lnTo>
                <a:lnTo>
                  <a:pt x="1557" y="20046"/>
                </a:lnTo>
                <a:lnTo>
                  <a:pt x="0" y="18489"/>
                </a:lnTo>
                <a:lnTo>
                  <a:pt x="0" y="14648"/>
                </a:lnTo>
                <a:lnTo>
                  <a:pt x="1557" y="13091"/>
                </a:lnTo>
                <a:lnTo>
                  <a:pt x="29859" y="13091"/>
                </a:lnTo>
                <a:lnTo>
                  <a:pt x="21686" y="4918"/>
                </a:lnTo>
                <a:lnTo>
                  <a:pt x="21686" y="2716"/>
                </a:lnTo>
                <a:lnTo>
                  <a:pt x="24402" y="0"/>
                </a:lnTo>
                <a:lnTo>
                  <a:pt x="26604" y="0"/>
                </a:lnTo>
                <a:lnTo>
                  <a:pt x="42072" y="15468"/>
                </a:lnTo>
                <a:lnTo>
                  <a:pt x="42072" y="17670"/>
                </a:lnTo>
                <a:close/>
              </a:path>
            </a:pathLst>
          </a:custGeom>
          <a:solidFill>
            <a:srgbClr val="1A6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650028" y="2819111"/>
            <a:ext cx="318770" cy="895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00" b="1" spc="10" dirty="0">
                <a:solidFill>
                  <a:srgbClr val="1A6085"/>
                </a:solidFill>
                <a:latin typeface="Trebuchet MS"/>
                <a:cs typeface="Trebuchet MS"/>
                <a:hlinkClick r:id="rId6"/>
              </a:rPr>
              <a:t>Open</a:t>
            </a:r>
            <a:r>
              <a:rPr sz="400" b="1" spc="-50" dirty="0">
                <a:solidFill>
                  <a:srgbClr val="1A6085"/>
                </a:solidFill>
                <a:latin typeface="Trebuchet MS"/>
                <a:cs typeface="Trebuchet MS"/>
                <a:hlinkClick r:id="rId6"/>
              </a:rPr>
              <a:t> </a:t>
            </a:r>
            <a:r>
              <a:rPr sz="400" b="1" spc="-10" dirty="0">
                <a:solidFill>
                  <a:srgbClr val="1A6085"/>
                </a:solidFill>
                <a:latin typeface="Trebuchet MS"/>
                <a:cs typeface="Trebuchet MS"/>
                <a:hlinkClick r:id="rId6"/>
              </a:rPr>
              <a:t>article</a:t>
            </a:r>
            <a:endParaRPr sz="400">
              <a:latin typeface="Trebuchet MS"/>
              <a:cs typeface="Trebuchet M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636276" y="2816852"/>
            <a:ext cx="568373" cy="1029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312368" y="391500"/>
            <a:ext cx="1214755" cy="58102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700" b="1" spc="-15" dirty="0">
                <a:solidFill>
                  <a:srgbClr val="1F1F1F"/>
                </a:solidFill>
                <a:latin typeface="Trebuchet MS"/>
                <a:cs typeface="Trebuchet MS"/>
              </a:rPr>
              <a:t>Before you</a:t>
            </a:r>
            <a:r>
              <a:rPr sz="700" b="1" spc="-65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700" b="1" spc="-20" dirty="0">
                <a:solidFill>
                  <a:srgbClr val="1F1F1F"/>
                </a:solidFill>
                <a:latin typeface="Trebuchet MS"/>
                <a:cs typeface="Trebuchet MS"/>
              </a:rPr>
              <a:t>collaborate</a:t>
            </a:r>
            <a:endParaRPr sz="700">
              <a:latin typeface="Trebuchet MS"/>
              <a:cs typeface="Trebuchet MS"/>
            </a:endParaRPr>
          </a:p>
          <a:p>
            <a:pPr marL="17780" marR="5080">
              <a:lnSpc>
                <a:spcPct val="105500"/>
              </a:lnSpc>
              <a:spcBef>
                <a:spcPts val="320"/>
              </a:spcBef>
            </a:pPr>
            <a:r>
              <a:rPr sz="500" spc="5" dirty="0">
                <a:latin typeface="Arial"/>
                <a:cs typeface="Arial"/>
              </a:rPr>
              <a:t>A little </a:t>
            </a:r>
            <a:r>
              <a:rPr sz="500" spc="10" dirty="0">
                <a:latin typeface="Arial"/>
                <a:cs typeface="Arial"/>
              </a:rPr>
              <a:t>bit of </a:t>
            </a:r>
            <a:r>
              <a:rPr sz="500" spc="5" dirty="0">
                <a:latin typeface="Arial"/>
                <a:cs typeface="Arial"/>
              </a:rPr>
              <a:t>preparation </a:t>
            </a:r>
            <a:r>
              <a:rPr sz="500" spc="10" dirty="0">
                <a:latin typeface="Arial"/>
                <a:cs typeface="Arial"/>
              </a:rPr>
              <a:t>goes </a:t>
            </a:r>
            <a:r>
              <a:rPr sz="500" spc="-5" dirty="0">
                <a:latin typeface="Arial"/>
                <a:cs typeface="Arial"/>
              </a:rPr>
              <a:t>a </a:t>
            </a:r>
            <a:r>
              <a:rPr sz="500" spc="10" dirty="0">
                <a:latin typeface="Arial"/>
                <a:cs typeface="Arial"/>
              </a:rPr>
              <a:t>long</a:t>
            </a:r>
            <a:r>
              <a:rPr sz="500" spc="-65" dirty="0">
                <a:latin typeface="Arial"/>
                <a:cs typeface="Arial"/>
              </a:rPr>
              <a:t> </a:t>
            </a:r>
            <a:r>
              <a:rPr sz="500" spc="5" dirty="0">
                <a:latin typeface="Arial"/>
                <a:cs typeface="Arial"/>
              </a:rPr>
              <a:t>way  </a:t>
            </a:r>
            <a:r>
              <a:rPr sz="500" spc="10" dirty="0">
                <a:latin typeface="Arial"/>
                <a:cs typeface="Arial"/>
              </a:rPr>
              <a:t>with </a:t>
            </a:r>
            <a:r>
              <a:rPr sz="500" dirty="0">
                <a:latin typeface="Arial"/>
                <a:cs typeface="Arial"/>
              </a:rPr>
              <a:t>this session. Here’s </a:t>
            </a:r>
            <a:r>
              <a:rPr sz="500" spc="5" dirty="0">
                <a:latin typeface="Arial"/>
                <a:cs typeface="Arial"/>
              </a:rPr>
              <a:t>what </a:t>
            </a:r>
            <a:r>
              <a:rPr sz="500" spc="10" dirty="0">
                <a:latin typeface="Arial"/>
                <a:cs typeface="Arial"/>
              </a:rPr>
              <a:t>you need  </a:t>
            </a:r>
            <a:r>
              <a:rPr sz="500" spc="15" dirty="0">
                <a:latin typeface="Arial"/>
                <a:cs typeface="Arial"/>
              </a:rPr>
              <a:t>to do to get</a:t>
            </a:r>
            <a:r>
              <a:rPr sz="500" spc="-75" dirty="0">
                <a:latin typeface="Arial"/>
                <a:cs typeface="Arial"/>
              </a:rPr>
              <a:t> </a:t>
            </a:r>
            <a:r>
              <a:rPr sz="500" spc="5" dirty="0">
                <a:latin typeface="Arial"/>
                <a:cs typeface="Arial"/>
              </a:rPr>
              <a:t>going.</a:t>
            </a:r>
            <a:endParaRPr sz="500">
              <a:latin typeface="Arial"/>
              <a:cs typeface="Arial"/>
            </a:endParaRPr>
          </a:p>
          <a:p>
            <a:pPr marL="93980">
              <a:lnSpc>
                <a:spcPct val="100000"/>
              </a:lnSpc>
              <a:spcBef>
                <a:spcPts val="335"/>
              </a:spcBef>
            </a:pPr>
            <a:r>
              <a:rPr sz="450" b="1" spc="-35" dirty="0">
                <a:solidFill>
                  <a:srgbClr val="2489A7"/>
                </a:solidFill>
                <a:latin typeface="Trebuchet MS"/>
                <a:cs typeface="Trebuchet MS"/>
              </a:rPr>
              <a:t>10</a:t>
            </a:r>
            <a:r>
              <a:rPr sz="450" b="1" spc="-30" dirty="0">
                <a:solidFill>
                  <a:srgbClr val="2489A7"/>
                </a:solidFill>
                <a:latin typeface="Trebuchet MS"/>
                <a:cs typeface="Trebuchet MS"/>
              </a:rPr>
              <a:t> </a:t>
            </a:r>
            <a:r>
              <a:rPr sz="450" b="1" spc="-10" dirty="0">
                <a:solidFill>
                  <a:srgbClr val="2489A7"/>
                </a:solidFill>
                <a:latin typeface="Trebuchet MS"/>
                <a:cs typeface="Trebuchet MS"/>
              </a:rPr>
              <a:t>minutes</a:t>
            </a:r>
            <a:endParaRPr sz="450">
              <a:latin typeface="Trebuchet MS"/>
              <a:cs typeface="Trebuchet MS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2324988" y="7141"/>
            <a:ext cx="4489450" cy="5716270"/>
            <a:chOff x="2324988" y="7141"/>
            <a:chExt cx="4489450" cy="5716270"/>
          </a:xfrm>
        </p:grpSpPr>
        <p:sp>
          <p:nvSpPr>
            <p:cNvPr id="39" name="object 39"/>
            <p:cNvSpPr/>
            <p:nvPr/>
          </p:nvSpPr>
          <p:spPr>
            <a:xfrm>
              <a:off x="2332837" y="901782"/>
              <a:ext cx="52069" cy="57785"/>
            </a:xfrm>
            <a:custGeom>
              <a:avLst/>
              <a:gdLst/>
              <a:ahLst/>
              <a:cxnLst/>
              <a:rect l="l" t="t" r="r" b="b"/>
              <a:pathLst>
                <a:path w="52069" h="57784">
                  <a:moveTo>
                    <a:pt x="28892" y="18275"/>
                  </a:moveTo>
                  <a:lnTo>
                    <a:pt x="27559" y="16941"/>
                  </a:lnTo>
                  <a:lnTo>
                    <a:pt x="24257" y="16941"/>
                  </a:lnTo>
                  <a:lnTo>
                    <a:pt x="22923" y="18275"/>
                  </a:lnTo>
                  <a:lnTo>
                    <a:pt x="22923" y="34531"/>
                  </a:lnTo>
                  <a:lnTo>
                    <a:pt x="24257" y="35864"/>
                  </a:lnTo>
                  <a:lnTo>
                    <a:pt x="27559" y="35864"/>
                  </a:lnTo>
                  <a:lnTo>
                    <a:pt x="28892" y="34531"/>
                  </a:lnTo>
                  <a:lnTo>
                    <a:pt x="28892" y="18275"/>
                  </a:lnTo>
                  <a:close/>
                </a:path>
                <a:path w="52069" h="57784">
                  <a:moveTo>
                    <a:pt x="51803" y="25501"/>
                  </a:moveTo>
                  <a:lnTo>
                    <a:pt x="49491" y="19659"/>
                  </a:lnTo>
                  <a:lnTo>
                    <a:pt x="45948" y="15494"/>
                  </a:lnTo>
                  <a:lnTo>
                    <a:pt x="45948" y="31877"/>
                  </a:lnTo>
                  <a:lnTo>
                    <a:pt x="44373" y="39687"/>
                  </a:lnTo>
                  <a:lnTo>
                    <a:pt x="40081" y="46062"/>
                  </a:lnTo>
                  <a:lnTo>
                    <a:pt x="33705" y="50355"/>
                  </a:lnTo>
                  <a:lnTo>
                    <a:pt x="25908" y="51930"/>
                  </a:lnTo>
                  <a:lnTo>
                    <a:pt x="18097" y="50355"/>
                  </a:lnTo>
                  <a:lnTo>
                    <a:pt x="11734" y="46062"/>
                  </a:lnTo>
                  <a:lnTo>
                    <a:pt x="7429" y="39687"/>
                  </a:lnTo>
                  <a:lnTo>
                    <a:pt x="5854" y="31877"/>
                  </a:lnTo>
                  <a:lnTo>
                    <a:pt x="7429" y="24079"/>
                  </a:lnTo>
                  <a:lnTo>
                    <a:pt x="11734" y="17703"/>
                  </a:lnTo>
                  <a:lnTo>
                    <a:pt x="18097" y="13411"/>
                  </a:lnTo>
                  <a:lnTo>
                    <a:pt x="25895" y="11836"/>
                  </a:lnTo>
                  <a:lnTo>
                    <a:pt x="33705" y="13411"/>
                  </a:lnTo>
                  <a:lnTo>
                    <a:pt x="40081" y="17703"/>
                  </a:lnTo>
                  <a:lnTo>
                    <a:pt x="44373" y="24079"/>
                  </a:lnTo>
                  <a:lnTo>
                    <a:pt x="45948" y="31877"/>
                  </a:lnTo>
                  <a:lnTo>
                    <a:pt x="45948" y="15494"/>
                  </a:lnTo>
                  <a:lnTo>
                    <a:pt x="45656" y="15138"/>
                  </a:lnTo>
                  <a:lnTo>
                    <a:pt x="45783" y="15011"/>
                  </a:lnTo>
                  <a:lnTo>
                    <a:pt x="46786" y="13716"/>
                  </a:lnTo>
                  <a:lnTo>
                    <a:pt x="46558" y="11836"/>
                  </a:lnTo>
                  <a:lnTo>
                    <a:pt x="42811" y="8928"/>
                  </a:lnTo>
                  <a:lnTo>
                    <a:pt x="40805" y="7366"/>
                  </a:lnTo>
                  <a:lnTo>
                    <a:pt x="38925" y="7594"/>
                  </a:lnTo>
                  <a:lnTo>
                    <a:pt x="37896" y="8928"/>
                  </a:lnTo>
                  <a:lnTo>
                    <a:pt x="35140" y="7480"/>
                  </a:lnTo>
                  <a:lnTo>
                    <a:pt x="32092" y="6527"/>
                  </a:lnTo>
                  <a:lnTo>
                    <a:pt x="28867" y="6159"/>
                  </a:lnTo>
                  <a:lnTo>
                    <a:pt x="28892" y="3987"/>
                  </a:lnTo>
                  <a:lnTo>
                    <a:pt x="30988" y="3987"/>
                  </a:lnTo>
                  <a:lnTo>
                    <a:pt x="31889" y="3098"/>
                  </a:lnTo>
                  <a:lnTo>
                    <a:pt x="31889" y="901"/>
                  </a:lnTo>
                  <a:lnTo>
                    <a:pt x="30988" y="0"/>
                  </a:lnTo>
                  <a:lnTo>
                    <a:pt x="20828" y="0"/>
                  </a:lnTo>
                  <a:lnTo>
                    <a:pt x="19926" y="901"/>
                  </a:lnTo>
                  <a:lnTo>
                    <a:pt x="19926" y="3098"/>
                  </a:lnTo>
                  <a:lnTo>
                    <a:pt x="20828" y="3987"/>
                  </a:lnTo>
                  <a:lnTo>
                    <a:pt x="22923" y="3987"/>
                  </a:lnTo>
                  <a:lnTo>
                    <a:pt x="22948" y="6159"/>
                  </a:lnTo>
                  <a:lnTo>
                    <a:pt x="13919" y="8928"/>
                  </a:lnTo>
                  <a:lnTo>
                    <a:pt x="6629" y="14579"/>
                  </a:lnTo>
                  <a:lnTo>
                    <a:pt x="1778" y="22453"/>
                  </a:lnTo>
                  <a:lnTo>
                    <a:pt x="0" y="31877"/>
                  </a:lnTo>
                  <a:lnTo>
                    <a:pt x="2044" y="41960"/>
                  </a:lnTo>
                  <a:lnTo>
                    <a:pt x="7594" y="50203"/>
                  </a:lnTo>
                  <a:lnTo>
                    <a:pt x="15824" y="55753"/>
                  </a:lnTo>
                  <a:lnTo>
                    <a:pt x="25908" y="57785"/>
                  </a:lnTo>
                  <a:lnTo>
                    <a:pt x="35991" y="55753"/>
                  </a:lnTo>
                  <a:lnTo>
                    <a:pt x="41643" y="51930"/>
                  </a:lnTo>
                  <a:lnTo>
                    <a:pt x="44221" y="50203"/>
                  </a:lnTo>
                  <a:lnTo>
                    <a:pt x="49771" y="41960"/>
                  </a:lnTo>
                  <a:lnTo>
                    <a:pt x="51803" y="31877"/>
                  </a:lnTo>
                  <a:lnTo>
                    <a:pt x="51803" y="25501"/>
                  </a:lnTo>
                  <a:close/>
                </a:path>
              </a:pathLst>
            </a:custGeom>
            <a:solidFill>
              <a:srgbClr val="2489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324988" y="294537"/>
              <a:ext cx="109975" cy="10997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330694" y="1209878"/>
              <a:ext cx="1607185" cy="14604"/>
            </a:xfrm>
            <a:custGeom>
              <a:avLst/>
              <a:gdLst/>
              <a:ahLst/>
              <a:cxnLst/>
              <a:rect l="l" t="t" r="r" b="b"/>
              <a:pathLst>
                <a:path w="1607185" h="14605">
                  <a:moveTo>
                    <a:pt x="0" y="0"/>
                  </a:moveTo>
                  <a:lnTo>
                    <a:pt x="1606747" y="0"/>
                  </a:lnTo>
                  <a:lnTo>
                    <a:pt x="1606747" y="14608"/>
                  </a:lnTo>
                  <a:lnTo>
                    <a:pt x="0" y="146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305736" y="7172"/>
              <a:ext cx="2508250" cy="5716270"/>
            </a:xfrm>
            <a:custGeom>
              <a:avLst/>
              <a:gdLst/>
              <a:ahLst/>
              <a:cxnLst/>
              <a:rect l="l" t="t" r="r" b="b"/>
              <a:pathLst>
                <a:path w="2508250" h="5716270">
                  <a:moveTo>
                    <a:pt x="0" y="0"/>
                  </a:moveTo>
                  <a:lnTo>
                    <a:pt x="2508224" y="0"/>
                  </a:lnTo>
                  <a:lnTo>
                    <a:pt x="2508224" y="5716167"/>
                  </a:lnTo>
                  <a:lnTo>
                    <a:pt x="0" y="57161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307927" y="9363"/>
              <a:ext cx="2504440" cy="5711825"/>
            </a:xfrm>
            <a:custGeom>
              <a:avLst/>
              <a:gdLst/>
              <a:ahLst/>
              <a:cxnLst/>
              <a:rect l="l" t="t" r="r" b="b"/>
              <a:pathLst>
                <a:path w="2504440" h="5711825">
                  <a:moveTo>
                    <a:pt x="0" y="0"/>
                  </a:moveTo>
                  <a:lnTo>
                    <a:pt x="2503841" y="0"/>
                  </a:lnTo>
                  <a:lnTo>
                    <a:pt x="2503841" y="5711785"/>
                  </a:lnTo>
                  <a:lnTo>
                    <a:pt x="0" y="5711785"/>
                  </a:lnTo>
                  <a:lnTo>
                    <a:pt x="0" y="0"/>
                  </a:lnTo>
                  <a:close/>
                </a:path>
              </a:pathLst>
            </a:custGeom>
            <a:ln w="4382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829901" y="1207496"/>
              <a:ext cx="1607185" cy="14604"/>
            </a:xfrm>
            <a:custGeom>
              <a:avLst/>
              <a:gdLst/>
              <a:ahLst/>
              <a:cxnLst/>
              <a:rect l="l" t="t" r="r" b="b"/>
              <a:pathLst>
                <a:path w="1607185" h="14605">
                  <a:moveTo>
                    <a:pt x="0" y="0"/>
                  </a:moveTo>
                  <a:lnTo>
                    <a:pt x="1606747" y="0"/>
                  </a:lnTo>
                  <a:lnTo>
                    <a:pt x="1606747" y="14608"/>
                  </a:lnTo>
                  <a:lnTo>
                    <a:pt x="0" y="146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198480" y="2451309"/>
              <a:ext cx="1511585" cy="112497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5459462" y="2702152"/>
            <a:ext cx="970915" cy="21844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305"/>
              </a:spcBef>
            </a:pPr>
            <a:r>
              <a:rPr sz="550" b="1" spc="-10" dirty="0">
                <a:solidFill>
                  <a:srgbClr val="17A7D6"/>
                </a:solidFill>
                <a:latin typeface="Trebuchet MS"/>
                <a:cs typeface="Trebuchet MS"/>
              </a:rPr>
              <a:t>Key rules of</a:t>
            </a:r>
            <a:r>
              <a:rPr sz="550" b="1" spc="-75" dirty="0">
                <a:solidFill>
                  <a:srgbClr val="17A7D6"/>
                </a:solidFill>
                <a:latin typeface="Trebuchet MS"/>
                <a:cs typeface="Trebuchet MS"/>
              </a:rPr>
              <a:t> </a:t>
            </a:r>
            <a:r>
              <a:rPr sz="550" b="1" spc="-10" dirty="0">
                <a:solidFill>
                  <a:srgbClr val="17A7D6"/>
                </a:solidFill>
                <a:latin typeface="Trebuchet MS"/>
                <a:cs typeface="Trebuchet MS"/>
              </a:rPr>
              <a:t>brainstorming</a:t>
            </a:r>
            <a:endParaRPr sz="5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400" spc="-25" dirty="0">
                <a:latin typeface="Arial"/>
                <a:cs typeface="Arial"/>
              </a:rPr>
              <a:t>To </a:t>
            </a:r>
            <a:r>
              <a:rPr sz="400" dirty="0">
                <a:latin typeface="Arial"/>
                <a:cs typeface="Arial"/>
              </a:rPr>
              <a:t>run an </a:t>
            </a:r>
            <a:r>
              <a:rPr sz="400" spc="5" dirty="0">
                <a:latin typeface="Arial"/>
                <a:cs typeface="Arial"/>
              </a:rPr>
              <a:t>smooth and productive</a:t>
            </a:r>
            <a:r>
              <a:rPr sz="400" spc="-35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session</a:t>
            </a:r>
            <a:endParaRPr sz="4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436129" y="3012140"/>
            <a:ext cx="318135" cy="889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400" spc="-10" dirty="0">
                <a:latin typeface="Arial"/>
                <a:cs typeface="Arial"/>
              </a:rPr>
              <a:t>Stay </a:t>
            </a:r>
            <a:r>
              <a:rPr sz="400" dirty="0">
                <a:latin typeface="Arial"/>
                <a:cs typeface="Arial"/>
              </a:rPr>
              <a:t>in</a:t>
            </a:r>
            <a:r>
              <a:rPr sz="400" spc="-50" dirty="0">
                <a:latin typeface="Arial"/>
                <a:cs typeface="Arial"/>
              </a:rPr>
              <a:t> </a:t>
            </a:r>
            <a:r>
              <a:rPr sz="400" spc="5" dirty="0">
                <a:latin typeface="Arial"/>
                <a:cs typeface="Arial"/>
              </a:rPr>
              <a:t>topic.</a:t>
            </a:r>
            <a:endParaRPr sz="4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436129" y="3180488"/>
            <a:ext cx="397510" cy="889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400" spc="5" dirty="0">
                <a:latin typeface="Arial"/>
                <a:cs typeface="Arial"/>
              </a:rPr>
              <a:t>Defer</a:t>
            </a:r>
            <a:r>
              <a:rPr sz="400" spc="-50" dirty="0">
                <a:latin typeface="Arial"/>
                <a:cs typeface="Arial"/>
              </a:rPr>
              <a:t> </a:t>
            </a:r>
            <a:r>
              <a:rPr sz="400" spc="5" dirty="0">
                <a:latin typeface="Arial"/>
                <a:cs typeface="Arial"/>
              </a:rPr>
              <a:t>judgment.</a:t>
            </a:r>
            <a:endParaRPr sz="4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057029" y="3348822"/>
            <a:ext cx="500380" cy="889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400" spc="-5" dirty="0">
                <a:latin typeface="Arial"/>
                <a:cs typeface="Arial"/>
              </a:rPr>
              <a:t>If </a:t>
            </a:r>
            <a:r>
              <a:rPr sz="400" dirty="0">
                <a:latin typeface="Arial"/>
                <a:cs typeface="Arial"/>
              </a:rPr>
              <a:t>possible, </a:t>
            </a:r>
            <a:r>
              <a:rPr sz="400" spc="10" dirty="0">
                <a:latin typeface="Arial"/>
                <a:cs typeface="Arial"/>
              </a:rPr>
              <a:t>be</a:t>
            </a:r>
            <a:r>
              <a:rPr sz="400" spc="-40" dirty="0">
                <a:latin typeface="Arial"/>
                <a:cs typeface="Arial"/>
              </a:rPr>
              <a:t> </a:t>
            </a:r>
            <a:r>
              <a:rPr sz="400" spc="-5" dirty="0">
                <a:latin typeface="Arial"/>
                <a:cs typeface="Arial"/>
              </a:rPr>
              <a:t>visual.</a:t>
            </a:r>
            <a:endParaRPr sz="4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057029" y="3180488"/>
            <a:ext cx="393700" cy="889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400" dirty="0">
                <a:latin typeface="Arial"/>
                <a:cs typeface="Arial"/>
              </a:rPr>
              <a:t>Listen </a:t>
            </a:r>
            <a:r>
              <a:rPr sz="400" spc="10" dirty="0">
                <a:latin typeface="Arial"/>
                <a:cs typeface="Arial"/>
              </a:rPr>
              <a:t>to</a:t>
            </a:r>
            <a:r>
              <a:rPr sz="400" spc="-55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others.</a:t>
            </a:r>
            <a:endParaRPr sz="4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057029" y="3012140"/>
            <a:ext cx="530225" cy="889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400" dirty="0">
                <a:latin typeface="Arial"/>
                <a:cs typeface="Arial"/>
              </a:rPr>
              <a:t>Encourage </a:t>
            </a:r>
            <a:r>
              <a:rPr sz="400" spc="5" dirty="0">
                <a:latin typeface="Arial"/>
                <a:cs typeface="Arial"/>
              </a:rPr>
              <a:t>wild</a:t>
            </a:r>
            <a:r>
              <a:rPr sz="400" spc="-50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ideas.</a:t>
            </a:r>
            <a:endParaRPr sz="4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049260" y="381709"/>
            <a:ext cx="1610995" cy="470534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700" b="1" spc="-15" dirty="0">
                <a:latin typeface="Trebuchet MS"/>
                <a:cs typeface="Trebuchet MS"/>
              </a:rPr>
              <a:t>Define </a:t>
            </a:r>
            <a:r>
              <a:rPr sz="700" b="1" spc="-25" dirty="0">
                <a:latin typeface="Trebuchet MS"/>
                <a:cs typeface="Trebuchet MS"/>
              </a:rPr>
              <a:t>your </a:t>
            </a:r>
            <a:r>
              <a:rPr sz="700" b="1" spc="-20" dirty="0">
                <a:latin typeface="Trebuchet MS"/>
                <a:cs typeface="Trebuchet MS"/>
              </a:rPr>
              <a:t>problem</a:t>
            </a:r>
            <a:r>
              <a:rPr sz="700" b="1" spc="-75" dirty="0">
                <a:latin typeface="Trebuchet MS"/>
                <a:cs typeface="Trebuchet MS"/>
              </a:rPr>
              <a:t> </a:t>
            </a:r>
            <a:r>
              <a:rPr sz="700" b="1" spc="-20" dirty="0">
                <a:latin typeface="Trebuchet MS"/>
                <a:cs typeface="Trebuchet MS"/>
              </a:rPr>
              <a:t>statement</a:t>
            </a:r>
            <a:endParaRPr sz="700">
              <a:latin typeface="Trebuchet MS"/>
              <a:cs typeface="Trebuchet MS"/>
            </a:endParaRPr>
          </a:p>
          <a:p>
            <a:pPr marL="17780" marR="5080">
              <a:lnSpc>
                <a:spcPct val="105300"/>
              </a:lnSpc>
              <a:spcBef>
                <a:spcPts val="320"/>
              </a:spcBef>
            </a:pPr>
            <a:r>
              <a:rPr sz="500" dirty="0">
                <a:latin typeface="Arial"/>
                <a:cs typeface="Arial"/>
              </a:rPr>
              <a:t>What </a:t>
            </a:r>
            <a:r>
              <a:rPr sz="500" spc="10" dirty="0">
                <a:latin typeface="Arial"/>
                <a:cs typeface="Arial"/>
              </a:rPr>
              <a:t>problem </a:t>
            </a:r>
            <a:r>
              <a:rPr sz="500" dirty="0">
                <a:latin typeface="Arial"/>
                <a:cs typeface="Arial"/>
              </a:rPr>
              <a:t>are </a:t>
            </a:r>
            <a:r>
              <a:rPr sz="500" spc="10" dirty="0">
                <a:latin typeface="Arial"/>
                <a:cs typeface="Arial"/>
              </a:rPr>
              <a:t>you </a:t>
            </a:r>
            <a:r>
              <a:rPr sz="500" spc="5" dirty="0">
                <a:latin typeface="Arial"/>
                <a:cs typeface="Arial"/>
              </a:rPr>
              <a:t>trying </a:t>
            </a:r>
            <a:r>
              <a:rPr sz="500" spc="15" dirty="0">
                <a:latin typeface="Arial"/>
                <a:cs typeface="Arial"/>
              </a:rPr>
              <a:t>to </a:t>
            </a:r>
            <a:r>
              <a:rPr sz="500" spc="-5" dirty="0">
                <a:latin typeface="Arial"/>
                <a:cs typeface="Arial"/>
              </a:rPr>
              <a:t>solve? Frame </a:t>
            </a:r>
            <a:r>
              <a:rPr sz="500" spc="5" dirty="0">
                <a:latin typeface="Arial"/>
                <a:cs typeface="Arial"/>
              </a:rPr>
              <a:t>your  </a:t>
            </a:r>
            <a:r>
              <a:rPr sz="500" spc="10" dirty="0">
                <a:latin typeface="Arial"/>
                <a:cs typeface="Arial"/>
              </a:rPr>
              <a:t>problem </a:t>
            </a:r>
            <a:r>
              <a:rPr sz="500" spc="-10" dirty="0">
                <a:latin typeface="Arial"/>
                <a:cs typeface="Arial"/>
              </a:rPr>
              <a:t>as </a:t>
            </a:r>
            <a:r>
              <a:rPr sz="500" spc="-5" dirty="0">
                <a:latin typeface="Arial"/>
                <a:cs typeface="Arial"/>
              </a:rPr>
              <a:t>a </a:t>
            </a:r>
            <a:r>
              <a:rPr sz="500" spc="15" dirty="0">
                <a:latin typeface="Arial"/>
                <a:cs typeface="Arial"/>
              </a:rPr>
              <a:t>How </a:t>
            </a:r>
            <a:r>
              <a:rPr sz="500" spc="10" dirty="0">
                <a:latin typeface="Arial"/>
                <a:cs typeface="Arial"/>
              </a:rPr>
              <a:t>Might </a:t>
            </a:r>
            <a:r>
              <a:rPr sz="500" spc="-15" dirty="0">
                <a:latin typeface="Arial"/>
                <a:cs typeface="Arial"/>
              </a:rPr>
              <a:t>We </a:t>
            </a:r>
            <a:r>
              <a:rPr sz="500" dirty="0">
                <a:latin typeface="Arial"/>
                <a:cs typeface="Arial"/>
              </a:rPr>
              <a:t>statement. </a:t>
            </a:r>
            <a:r>
              <a:rPr sz="500" spc="-5" dirty="0">
                <a:latin typeface="Arial"/>
                <a:cs typeface="Arial"/>
              </a:rPr>
              <a:t>This </a:t>
            </a:r>
            <a:r>
              <a:rPr sz="500" spc="5" dirty="0">
                <a:latin typeface="Arial"/>
                <a:cs typeface="Arial"/>
              </a:rPr>
              <a:t>will </a:t>
            </a:r>
            <a:r>
              <a:rPr sz="500" spc="15" dirty="0">
                <a:latin typeface="Arial"/>
                <a:cs typeface="Arial"/>
              </a:rPr>
              <a:t>be</a:t>
            </a:r>
            <a:r>
              <a:rPr sz="500" spc="-95" dirty="0">
                <a:latin typeface="Arial"/>
                <a:cs typeface="Arial"/>
              </a:rPr>
              <a:t> </a:t>
            </a:r>
            <a:r>
              <a:rPr sz="500" spc="10" dirty="0">
                <a:latin typeface="Arial"/>
                <a:cs typeface="Arial"/>
              </a:rPr>
              <a:t>the  </a:t>
            </a:r>
            <a:r>
              <a:rPr sz="500" spc="5" dirty="0">
                <a:latin typeface="Arial"/>
                <a:cs typeface="Arial"/>
              </a:rPr>
              <a:t>focus </a:t>
            </a:r>
            <a:r>
              <a:rPr sz="500" spc="10" dirty="0">
                <a:latin typeface="Arial"/>
                <a:cs typeface="Arial"/>
              </a:rPr>
              <a:t>of </a:t>
            </a:r>
            <a:r>
              <a:rPr sz="500" spc="5" dirty="0">
                <a:latin typeface="Arial"/>
                <a:cs typeface="Arial"/>
              </a:rPr>
              <a:t>your</a:t>
            </a:r>
            <a:r>
              <a:rPr sz="500" spc="-5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brainstorm.</a:t>
            </a:r>
            <a:endParaRPr sz="5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132563" y="907813"/>
            <a:ext cx="281305" cy="93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50" b="1" spc="5" dirty="0">
                <a:solidFill>
                  <a:srgbClr val="2489A7"/>
                </a:solidFill>
                <a:latin typeface="Trebuchet MS"/>
                <a:cs typeface="Trebuchet MS"/>
              </a:rPr>
              <a:t>5</a:t>
            </a:r>
            <a:r>
              <a:rPr sz="450" b="1" spc="-70" dirty="0">
                <a:solidFill>
                  <a:srgbClr val="2489A7"/>
                </a:solidFill>
                <a:latin typeface="Trebuchet MS"/>
                <a:cs typeface="Trebuchet MS"/>
              </a:rPr>
              <a:t> </a:t>
            </a:r>
            <a:r>
              <a:rPr sz="450" b="1" spc="-10" dirty="0">
                <a:solidFill>
                  <a:srgbClr val="2489A7"/>
                </a:solidFill>
                <a:latin typeface="Trebuchet MS"/>
                <a:cs typeface="Trebuchet MS"/>
              </a:rPr>
              <a:t>minutes</a:t>
            </a:r>
            <a:endParaRPr sz="450">
              <a:latin typeface="Trebuchet MS"/>
              <a:cs typeface="Trebuchet MS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5061880" y="284850"/>
            <a:ext cx="110489" cy="704215"/>
            <a:chOff x="5061880" y="284850"/>
            <a:chExt cx="110489" cy="704215"/>
          </a:xfrm>
        </p:grpSpPr>
        <p:sp>
          <p:nvSpPr>
            <p:cNvPr id="55" name="object 55"/>
            <p:cNvSpPr/>
            <p:nvPr/>
          </p:nvSpPr>
          <p:spPr>
            <a:xfrm>
              <a:off x="5071580" y="930852"/>
              <a:ext cx="52069" cy="57785"/>
            </a:xfrm>
            <a:custGeom>
              <a:avLst/>
              <a:gdLst/>
              <a:ahLst/>
              <a:cxnLst/>
              <a:rect l="l" t="t" r="r" b="b"/>
              <a:pathLst>
                <a:path w="52070" h="57784">
                  <a:moveTo>
                    <a:pt x="28892" y="18275"/>
                  </a:moveTo>
                  <a:lnTo>
                    <a:pt x="27559" y="16941"/>
                  </a:lnTo>
                  <a:lnTo>
                    <a:pt x="24257" y="16941"/>
                  </a:lnTo>
                  <a:lnTo>
                    <a:pt x="22910" y="18275"/>
                  </a:lnTo>
                  <a:lnTo>
                    <a:pt x="22910" y="34531"/>
                  </a:lnTo>
                  <a:lnTo>
                    <a:pt x="24257" y="35864"/>
                  </a:lnTo>
                  <a:lnTo>
                    <a:pt x="27559" y="35864"/>
                  </a:lnTo>
                  <a:lnTo>
                    <a:pt x="28892" y="34531"/>
                  </a:lnTo>
                  <a:lnTo>
                    <a:pt x="28892" y="18275"/>
                  </a:lnTo>
                  <a:close/>
                </a:path>
                <a:path w="52070" h="57784">
                  <a:moveTo>
                    <a:pt x="51803" y="25501"/>
                  </a:moveTo>
                  <a:lnTo>
                    <a:pt x="49491" y="19659"/>
                  </a:lnTo>
                  <a:lnTo>
                    <a:pt x="45948" y="15494"/>
                  </a:lnTo>
                  <a:lnTo>
                    <a:pt x="45948" y="31877"/>
                  </a:lnTo>
                  <a:lnTo>
                    <a:pt x="44373" y="39687"/>
                  </a:lnTo>
                  <a:lnTo>
                    <a:pt x="40081" y="46062"/>
                  </a:lnTo>
                  <a:lnTo>
                    <a:pt x="33705" y="50355"/>
                  </a:lnTo>
                  <a:lnTo>
                    <a:pt x="25908" y="51930"/>
                  </a:lnTo>
                  <a:lnTo>
                    <a:pt x="18097" y="50355"/>
                  </a:lnTo>
                  <a:lnTo>
                    <a:pt x="11734" y="46062"/>
                  </a:lnTo>
                  <a:lnTo>
                    <a:pt x="7429" y="39687"/>
                  </a:lnTo>
                  <a:lnTo>
                    <a:pt x="5854" y="31877"/>
                  </a:lnTo>
                  <a:lnTo>
                    <a:pt x="7429" y="24079"/>
                  </a:lnTo>
                  <a:lnTo>
                    <a:pt x="11734" y="17703"/>
                  </a:lnTo>
                  <a:lnTo>
                    <a:pt x="18097" y="13411"/>
                  </a:lnTo>
                  <a:lnTo>
                    <a:pt x="25895" y="11836"/>
                  </a:lnTo>
                  <a:lnTo>
                    <a:pt x="33705" y="13411"/>
                  </a:lnTo>
                  <a:lnTo>
                    <a:pt x="40081" y="17703"/>
                  </a:lnTo>
                  <a:lnTo>
                    <a:pt x="44373" y="24079"/>
                  </a:lnTo>
                  <a:lnTo>
                    <a:pt x="45948" y="31877"/>
                  </a:lnTo>
                  <a:lnTo>
                    <a:pt x="45948" y="15494"/>
                  </a:lnTo>
                  <a:lnTo>
                    <a:pt x="45656" y="15138"/>
                  </a:lnTo>
                  <a:lnTo>
                    <a:pt x="45770" y="15011"/>
                  </a:lnTo>
                  <a:lnTo>
                    <a:pt x="46786" y="13716"/>
                  </a:lnTo>
                  <a:lnTo>
                    <a:pt x="46558" y="11836"/>
                  </a:lnTo>
                  <a:lnTo>
                    <a:pt x="42811" y="8928"/>
                  </a:lnTo>
                  <a:lnTo>
                    <a:pt x="40805" y="7366"/>
                  </a:lnTo>
                  <a:lnTo>
                    <a:pt x="38925" y="7594"/>
                  </a:lnTo>
                  <a:lnTo>
                    <a:pt x="37896" y="8928"/>
                  </a:lnTo>
                  <a:lnTo>
                    <a:pt x="35140" y="7480"/>
                  </a:lnTo>
                  <a:lnTo>
                    <a:pt x="32092" y="6527"/>
                  </a:lnTo>
                  <a:lnTo>
                    <a:pt x="28867" y="6159"/>
                  </a:lnTo>
                  <a:lnTo>
                    <a:pt x="28892" y="3987"/>
                  </a:lnTo>
                  <a:lnTo>
                    <a:pt x="30988" y="3987"/>
                  </a:lnTo>
                  <a:lnTo>
                    <a:pt x="31877" y="3098"/>
                  </a:lnTo>
                  <a:lnTo>
                    <a:pt x="31877" y="901"/>
                  </a:lnTo>
                  <a:lnTo>
                    <a:pt x="30988" y="0"/>
                  </a:lnTo>
                  <a:lnTo>
                    <a:pt x="20815" y="0"/>
                  </a:lnTo>
                  <a:lnTo>
                    <a:pt x="19926" y="901"/>
                  </a:lnTo>
                  <a:lnTo>
                    <a:pt x="19926" y="3098"/>
                  </a:lnTo>
                  <a:lnTo>
                    <a:pt x="20815" y="3987"/>
                  </a:lnTo>
                  <a:lnTo>
                    <a:pt x="22910" y="3987"/>
                  </a:lnTo>
                  <a:lnTo>
                    <a:pt x="22936" y="6159"/>
                  </a:lnTo>
                  <a:lnTo>
                    <a:pt x="13906" y="8928"/>
                  </a:lnTo>
                  <a:lnTo>
                    <a:pt x="6629" y="14579"/>
                  </a:lnTo>
                  <a:lnTo>
                    <a:pt x="1778" y="22453"/>
                  </a:lnTo>
                  <a:lnTo>
                    <a:pt x="0" y="31877"/>
                  </a:lnTo>
                  <a:lnTo>
                    <a:pt x="2044" y="41960"/>
                  </a:lnTo>
                  <a:lnTo>
                    <a:pt x="7594" y="50190"/>
                  </a:lnTo>
                  <a:lnTo>
                    <a:pt x="15824" y="55753"/>
                  </a:lnTo>
                  <a:lnTo>
                    <a:pt x="25908" y="57785"/>
                  </a:lnTo>
                  <a:lnTo>
                    <a:pt x="35991" y="55753"/>
                  </a:lnTo>
                  <a:lnTo>
                    <a:pt x="41643" y="51930"/>
                  </a:lnTo>
                  <a:lnTo>
                    <a:pt x="44221" y="50190"/>
                  </a:lnTo>
                  <a:lnTo>
                    <a:pt x="49771" y="41960"/>
                  </a:lnTo>
                  <a:lnTo>
                    <a:pt x="51803" y="31877"/>
                  </a:lnTo>
                  <a:lnTo>
                    <a:pt x="51803" y="25501"/>
                  </a:lnTo>
                  <a:close/>
                </a:path>
              </a:pathLst>
            </a:custGeom>
            <a:solidFill>
              <a:srgbClr val="2489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061880" y="284850"/>
              <a:ext cx="109975" cy="10997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5089770" y="280579"/>
            <a:ext cx="54610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b="1" spc="-10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116708" y="1307286"/>
            <a:ext cx="1069975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45" dirty="0">
                <a:latin typeface="Arial"/>
                <a:cs typeface="Arial"/>
              </a:rPr>
              <a:t>PROBLEM</a:t>
            </a:r>
            <a:r>
              <a:rPr sz="800" spc="-70" dirty="0">
                <a:latin typeface="Arial"/>
                <a:cs typeface="Arial"/>
              </a:rPr>
              <a:t> </a:t>
            </a:r>
            <a:r>
              <a:rPr sz="800" spc="-50" dirty="0">
                <a:latin typeface="Arial"/>
                <a:cs typeface="Arial"/>
              </a:rPr>
              <a:t>STATEMENT</a:t>
            </a:r>
            <a:endParaRPr sz="8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751992" y="1622285"/>
            <a:ext cx="1873250" cy="6223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90"/>
              </a:spcBef>
            </a:pPr>
            <a:r>
              <a:rPr sz="550" dirty="0">
                <a:latin typeface="Arial"/>
                <a:cs typeface="Arial"/>
              </a:rPr>
              <a:t>Handwriting </a:t>
            </a:r>
            <a:r>
              <a:rPr sz="550" spc="-5" dirty="0">
                <a:latin typeface="Arial"/>
                <a:cs typeface="Arial"/>
              </a:rPr>
              <a:t>number </a:t>
            </a:r>
            <a:r>
              <a:rPr sz="550" dirty="0">
                <a:latin typeface="Arial"/>
                <a:cs typeface="Arial"/>
              </a:rPr>
              <a:t>recognition </a:t>
            </a:r>
            <a:r>
              <a:rPr sz="550" spc="-10" dirty="0">
                <a:latin typeface="Arial"/>
                <a:cs typeface="Arial"/>
              </a:rPr>
              <a:t>is </a:t>
            </a:r>
            <a:r>
              <a:rPr sz="550" spc="-15" dirty="0">
                <a:latin typeface="Arial"/>
                <a:cs typeface="Arial"/>
              </a:rPr>
              <a:t>a </a:t>
            </a:r>
            <a:r>
              <a:rPr sz="550" dirty="0">
                <a:latin typeface="Arial"/>
                <a:cs typeface="Arial"/>
              </a:rPr>
              <a:t>challenging problem  </a:t>
            </a:r>
            <a:r>
              <a:rPr sz="550" spc="-5" dirty="0">
                <a:latin typeface="Arial"/>
                <a:cs typeface="Arial"/>
              </a:rPr>
              <a:t>researchers </a:t>
            </a:r>
            <a:r>
              <a:rPr sz="550" dirty="0">
                <a:latin typeface="Arial"/>
                <a:cs typeface="Arial"/>
              </a:rPr>
              <a:t>into </a:t>
            </a:r>
            <a:r>
              <a:rPr sz="550" spc="-5" dirty="0">
                <a:latin typeface="Arial"/>
                <a:cs typeface="Arial"/>
              </a:rPr>
              <a:t>this </a:t>
            </a:r>
            <a:r>
              <a:rPr sz="550" spc="-10" dirty="0">
                <a:latin typeface="Arial"/>
                <a:cs typeface="Arial"/>
              </a:rPr>
              <a:t>area </a:t>
            </a:r>
            <a:r>
              <a:rPr sz="550" dirty="0">
                <a:latin typeface="Arial"/>
                <a:cs typeface="Arial"/>
              </a:rPr>
              <a:t>for </a:t>
            </a:r>
            <a:r>
              <a:rPr sz="550" spc="-5" dirty="0">
                <a:latin typeface="Arial"/>
                <a:cs typeface="Arial"/>
              </a:rPr>
              <a:t>so </a:t>
            </a:r>
            <a:r>
              <a:rPr sz="550" spc="5" dirty="0">
                <a:latin typeface="Arial"/>
                <a:cs typeface="Arial"/>
              </a:rPr>
              <a:t>long </a:t>
            </a:r>
            <a:r>
              <a:rPr sz="550" spc="-5" dirty="0">
                <a:latin typeface="Arial"/>
                <a:cs typeface="Arial"/>
              </a:rPr>
              <a:t>especially </a:t>
            </a:r>
            <a:r>
              <a:rPr sz="550" dirty="0">
                <a:latin typeface="Arial"/>
                <a:cs typeface="Arial"/>
              </a:rPr>
              <a:t>in the</a:t>
            </a:r>
            <a:r>
              <a:rPr sz="550" spc="-95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recent  </a:t>
            </a:r>
            <a:r>
              <a:rPr sz="550" spc="-10" dirty="0">
                <a:latin typeface="Arial"/>
                <a:cs typeface="Arial"/>
              </a:rPr>
              <a:t>years. </a:t>
            </a:r>
            <a:r>
              <a:rPr sz="550" spc="-15" dirty="0">
                <a:latin typeface="Arial"/>
                <a:cs typeface="Arial"/>
              </a:rPr>
              <a:t>In </a:t>
            </a:r>
            <a:r>
              <a:rPr sz="550" dirty="0">
                <a:latin typeface="Arial"/>
                <a:cs typeface="Arial"/>
              </a:rPr>
              <a:t>our </a:t>
            </a:r>
            <a:r>
              <a:rPr sz="550" spc="-5" dirty="0">
                <a:latin typeface="Arial"/>
                <a:cs typeface="Arial"/>
              </a:rPr>
              <a:t>study </a:t>
            </a:r>
            <a:r>
              <a:rPr sz="550" dirty="0">
                <a:latin typeface="Arial"/>
                <a:cs typeface="Arial"/>
              </a:rPr>
              <a:t>there </a:t>
            </a:r>
            <a:r>
              <a:rPr sz="550" spc="-5" dirty="0">
                <a:latin typeface="Arial"/>
                <a:cs typeface="Arial"/>
              </a:rPr>
              <a:t>are </a:t>
            </a:r>
            <a:r>
              <a:rPr sz="550" spc="-10" dirty="0">
                <a:latin typeface="Arial"/>
                <a:cs typeface="Arial"/>
              </a:rPr>
              <a:t>many </a:t>
            </a:r>
            <a:r>
              <a:rPr sz="550" dirty="0">
                <a:latin typeface="Arial"/>
                <a:cs typeface="Arial"/>
              </a:rPr>
              <a:t>fields concern with  </a:t>
            </a:r>
            <a:r>
              <a:rPr sz="550" spc="-5" dirty="0">
                <a:latin typeface="Arial"/>
                <a:cs typeface="Arial"/>
              </a:rPr>
              <a:t>numbers </a:t>
            </a:r>
            <a:r>
              <a:rPr sz="550" dirty="0">
                <a:latin typeface="Arial"/>
                <a:cs typeface="Arial"/>
              </a:rPr>
              <a:t>for </a:t>
            </a:r>
            <a:r>
              <a:rPr sz="550" spc="-10" dirty="0">
                <a:latin typeface="Arial"/>
                <a:cs typeface="Arial"/>
              </a:rPr>
              <a:t>example, </a:t>
            </a:r>
            <a:r>
              <a:rPr sz="550" spc="-5" dirty="0">
                <a:latin typeface="Arial"/>
                <a:cs typeface="Arial"/>
              </a:rPr>
              <a:t>checks </a:t>
            </a:r>
            <a:r>
              <a:rPr sz="550" dirty="0">
                <a:latin typeface="Arial"/>
                <a:cs typeface="Arial"/>
              </a:rPr>
              <a:t>in </a:t>
            </a:r>
            <a:r>
              <a:rPr sz="550" spc="-5" dirty="0">
                <a:latin typeface="Arial"/>
                <a:cs typeface="Arial"/>
              </a:rPr>
              <a:t>banks </a:t>
            </a:r>
            <a:r>
              <a:rPr sz="550" dirty="0">
                <a:latin typeface="Arial"/>
                <a:cs typeface="Arial"/>
              </a:rPr>
              <a:t>or recognizing  </a:t>
            </a:r>
            <a:r>
              <a:rPr sz="550" spc="-5" dirty="0">
                <a:latin typeface="Arial"/>
                <a:cs typeface="Arial"/>
              </a:rPr>
              <a:t>numbers </a:t>
            </a:r>
            <a:r>
              <a:rPr sz="550" dirty="0">
                <a:latin typeface="Arial"/>
                <a:cs typeface="Arial"/>
              </a:rPr>
              <a:t>in </a:t>
            </a:r>
            <a:r>
              <a:rPr sz="550" spc="-10" dirty="0">
                <a:latin typeface="Arial"/>
                <a:cs typeface="Arial"/>
              </a:rPr>
              <a:t>car </a:t>
            </a:r>
            <a:r>
              <a:rPr sz="550" spc="-5" dirty="0">
                <a:latin typeface="Arial"/>
                <a:cs typeface="Arial"/>
              </a:rPr>
              <a:t>plate, </a:t>
            </a:r>
            <a:r>
              <a:rPr sz="550" dirty="0">
                <a:latin typeface="Arial"/>
                <a:cs typeface="Arial"/>
              </a:rPr>
              <a:t>the subject </a:t>
            </a:r>
            <a:r>
              <a:rPr sz="550" spc="5" dirty="0">
                <a:latin typeface="Arial"/>
                <a:cs typeface="Arial"/>
              </a:rPr>
              <a:t>of digit </a:t>
            </a:r>
            <a:r>
              <a:rPr sz="550" dirty="0">
                <a:latin typeface="Arial"/>
                <a:cs typeface="Arial"/>
              </a:rPr>
              <a:t>recognition  </a:t>
            </a:r>
            <a:r>
              <a:rPr sz="550" spc="-10" dirty="0">
                <a:latin typeface="Arial"/>
                <a:cs typeface="Arial"/>
              </a:rPr>
              <a:t>appears. </a:t>
            </a:r>
            <a:r>
              <a:rPr sz="550" spc="-5" dirty="0">
                <a:latin typeface="Arial"/>
                <a:cs typeface="Arial"/>
              </a:rPr>
              <a:t>A </a:t>
            </a:r>
            <a:r>
              <a:rPr sz="550" spc="-10" dirty="0">
                <a:latin typeface="Arial"/>
                <a:cs typeface="Arial"/>
              </a:rPr>
              <a:t>system </a:t>
            </a:r>
            <a:r>
              <a:rPr sz="550" dirty="0">
                <a:latin typeface="Arial"/>
                <a:cs typeface="Arial"/>
              </a:rPr>
              <a:t>for recognizing isolated digits </a:t>
            </a:r>
            <a:r>
              <a:rPr sz="550" spc="-15" dirty="0">
                <a:latin typeface="Arial"/>
                <a:cs typeface="Arial"/>
              </a:rPr>
              <a:t>may </a:t>
            </a:r>
            <a:r>
              <a:rPr sz="550" spc="5" dirty="0">
                <a:latin typeface="Arial"/>
                <a:cs typeface="Arial"/>
              </a:rPr>
              <a:t>be </a:t>
            </a:r>
            <a:r>
              <a:rPr sz="550" spc="-20" dirty="0">
                <a:latin typeface="Arial"/>
                <a:cs typeface="Arial"/>
              </a:rPr>
              <a:t>as  </a:t>
            </a:r>
            <a:r>
              <a:rPr sz="550" spc="-10" dirty="0">
                <a:latin typeface="Arial"/>
                <a:cs typeface="Arial"/>
              </a:rPr>
              <a:t>an </a:t>
            </a:r>
            <a:r>
              <a:rPr sz="550" spc="-5" dirty="0">
                <a:latin typeface="Arial"/>
                <a:cs typeface="Arial"/>
              </a:rPr>
              <a:t>approach </a:t>
            </a:r>
            <a:r>
              <a:rPr sz="550" dirty="0">
                <a:latin typeface="Arial"/>
                <a:cs typeface="Arial"/>
              </a:rPr>
              <a:t>for dealing with </a:t>
            </a:r>
            <a:r>
              <a:rPr sz="550" spc="-10" dirty="0">
                <a:latin typeface="Arial"/>
                <a:cs typeface="Arial"/>
              </a:rPr>
              <a:t>such</a:t>
            </a:r>
            <a:r>
              <a:rPr sz="550" spc="-70" dirty="0">
                <a:latin typeface="Arial"/>
                <a:cs typeface="Arial"/>
              </a:rPr>
              <a:t> </a:t>
            </a:r>
            <a:r>
              <a:rPr sz="550" spc="-5" dirty="0">
                <a:latin typeface="Arial"/>
                <a:cs typeface="Arial"/>
              </a:rPr>
              <a:t>application.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6813783" y="6367"/>
            <a:ext cx="4091304" cy="5717540"/>
            <a:chOff x="6813783" y="6367"/>
            <a:chExt cx="4091304" cy="5717540"/>
          </a:xfrm>
        </p:grpSpPr>
        <p:sp>
          <p:nvSpPr>
            <p:cNvPr id="61" name="object 61"/>
            <p:cNvSpPr/>
            <p:nvPr/>
          </p:nvSpPr>
          <p:spPr>
            <a:xfrm>
              <a:off x="6813814" y="6398"/>
              <a:ext cx="4091304" cy="5717540"/>
            </a:xfrm>
            <a:custGeom>
              <a:avLst/>
              <a:gdLst/>
              <a:ahLst/>
              <a:cxnLst/>
              <a:rect l="l" t="t" r="r" b="b"/>
              <a:pathLst>
                <a:path w="4091304" h="5717540">
                  <a:moveTo>
                    <a:pt x="0" y="0"/>
                  </a:moveTo>
                  <a:lnTo>
                    <a:pt x="4090750" y="0"/>
                  </a:lnTo>
                  <a:lnTo>
                    <a:pt x="4090750" y="5716942"/>
                  </a:lnTo>
                  <a:lnTo>
                    <a:pt x="0" y="57169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816005" y="8589"/>
              <a:ext cx="4086860" cy="5713095"/>
            </a:xfrm>
            <a:custGeom>
              <a:avLst/>
              <a:gdLst/>
              <a:ahLst/>
              <a:cxnLst/>
              <a:rect l="l" t="t" r="r" b="b"/>
              <a:pathLst>
                <a:path w="4086859" h="5713095">
                  <a:moveTo>
                    <a:pt x="0" y="0"/>
                  </a:moveTo>
                  <a:lnTo>
                    <a:pt x="4086368" y="0"/>
                  </a:lnTo>
                  <a:lnTo>
                    <a:pt x="4086368" y="5712559"/>
                  </a:lnTo>
                  <a:lnTo>
                    <a:pt x="0" y="5712559"/>
                  </a:lnTo>
                  <a:lnTo>
                    <a:pt x="0" y="0"/>
                  </a:lnTo>
                  <a:close/>
                </a:path>
              </a:pathLst>
            </a:custGeom>
            <a:ln w="4382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033824" y="1204530"/>
              <a:ext cx="3506470" cy="14604"/>
            </a:xfrm>
            <a:custGeom>
              <a:avLst/>
              <a:gdLst/>
              <a:ahLst/>
              <a:cxnLst/>
              <a:rect l="l" t="t" r="r" b="b"/>
              <a:pathLst>
                <a:path w="3506470" h="14605">
                  <a:moveTo>
                    <a:pt x="0" y="0"/>
                  </a:moveTo>
                  <a:lnTo>
                    <a:pt x="3505884" y="0"/>
                  </a:lnTo>
                  <a:lnTo>
                    <a:pt x="3505884" y="14608"/>
                  </a:lnTo>
                  <a:lnTo>
                    <a:pt x="0" y="146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7009518" y="380957"/>
            <a:ext cx="1188085" cy="39052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700" b="1" spc="-15" dirty="0">
                <a:latin typeface="Trebuchet MS"/>
                <a:cs typeface="Trebuchet MS"/>
              </a:rPr>
              <a:t>Brainstorm</a:t>
            </a:r>
            <a:endParaRPr sz="700">
              <a:latin typeface="Trebuchet MS"/>
              <a:cs typeface="Trebuchet MS"/>
            </a:endParaRPr>
          </a:p>
          <a:p>
            <a:pPr marL="17780" marR="5080">
              <a:lnSpc>
                <a:spcPct val="105300"/>
              </a:lnSpc>
              <a:spcBef>
                <a:spcPts val="320"/>
              </a:spcBef>
            </a:pPr>
            <a:r>
              <a:rPr sz="500" dirty="0">
                <a:latin typeface="Arial"/>
                <a:cs typeface="Arial"/>
              </a:rPr>
              <a:t>Write</a:t>
            </a:r>
            <a:r>
              <a:rPr sz="500" spc="-20" dirty="0">
                <a:latin typeface="Arial"/>
                <a:cs typeface="Arial"/>
              </a:rPr>
              <a:t> </a:t>
            </a:r>
            <a:r>
              <a:rPr sz="500" spc="15" dirty="0">
                <a:latin typeface="Arial"/>
                <a:cs typeface="Arial"/>
              </a:rPr>
              <a:t>down</a:t>
            </a:r>
            <a:r>
              <a:rPr sz="500" spc="-1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any</a:t>
            </a:r>
            <a:r>
              <a:rPr sz="500" spc="-20" dirty="0">
                <a:latin typeface="Arial"/>
                <a:cs typeface="Arial"/>
              </a:rPr>
              <a:t> </a:t>
            </a:r>
            <a:r>
              <a:rPr sz="500" spc="5" dirty="0">
                <a:latin typeface="Arial"/>
                <a:cs typeface="Arial"/>
              </a:rPr>
              <a:t>ideas</a:t>
            </a:r>
            <a:r>
              <a:rPr sz="500" spc="-15" dirty="0">
                <a:latin typeface="Arial"/>
                <a:cs typeface="Arial"/>
              </a:rPr>
              <a:t> </a:t>
            </a:r>
            <a:r>
              <a:rPr sz="500" spc="5" dirty="0">
                <a:latin typeface="Arial"/>
                <a:cs typeface="Arial"/>
              </a:rPr>
              <a:t>that</a:t>
            </a:r>
            <a:r>
              <a:rPr sz="500" spc="-15" dirty="0">
                <a:latin typeface="Arial"/>
                <a:cs typeface="Arial"/>
              </a:rPr>
              <a:t> </a:t>
            </a:r>
            <a:r>
              <a:rPr sz="500" spc="10" dirty="0">
                <a:latin typeface="Arial"/>
                <a:cs typeface="Arial"/>
              </a:rPr>
              <a:t>come</a:t>
            </a:r>
            <a:r>
              <a:rPr sz="500" spc="-20" dirty="0">
                <a:latin typeface="Arial"/>
                <a:cs typeface="Arial"/>
              </a:rPr>
              <a:t> </a:t>
            </a:r>
            <a:r>
              <a:rPr sz="500" spc="15" dirty="0">
                <a:latin typeface="Arial"/>
                <a:cs typeface="Arial"/>
              </a:rPr>
              <a:t>to</a:t>
            </a:r>
            <a:r>
              <a:rPr sz="500" spc="-15" dirty="0">
                <a:latin typeface="Arial"/>
                <a:cs typeface="Arial"/>
              </a:rPr>
              <a:t> </a:t>
            </a:r>
            <a:r>
              <a:rPr sz="500" spc="5" dirty="0">
                <a:latin typeface="Arial"/>
                <a:cs typeface="Arial"/>
              </a:rPr>
              <a:t>mind  that address your </a:t>
            </a:r>
            <a:r>
              <a:rPr sz="500" spc="10" dirty="0">
                <a:latin typeface="Arial"/>
                <a:cs typeface="Arial"/>
              </a:rPr>
              <a:t>problem</a:t>
            </a:r>
            <a:r>
              <a:rPr sz="500" spc="-6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statement.</a:t>
            </a:r>
            <a:endParaRPr sz="5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7092821" y="850074"/>
            <a:ext cx="305435" cy="93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50" b="1" spc="-35" dirty="0">
                <a:solidFill>
                  <a:srgbClr val="2489A7"/>
                </a:solidFill>
                <a:latin typeface="Trebuchet MS"/>
                <a:cs typeface="Trebuchet MS"/>
              </a:rPr>
              <a:t>10</a:t>
            </a:r>
            <a:r>
              <a:rPr sz="450" b="1" spc="-70" dirty="0">
                <a:solidFill>
                  <a:srgbClr val="2489A7"/>
                </a:solidFill>
                <a:latin typeface="Trebuchet MS"/>
                <a:cs typeface="Trebuchet MS"/>
              </a:rPr>
              <a:t> </a:t>
            </a:r>
            <a:r>
              <a:rPr sz="450" b="1" spc="-10" dirty="0">
                <a:solidFill>
                  <a:srgbClr val="2489A7"/>
                </a:solidFill>
                <a:latin typeface="Trebuchet MS"/>
                <a:cs typeface="Trebuchet MS"/>
              </a:rPr>
              <a:t>minutes</a:t>
            </a:r>
            <a:endParaRPr sz="450">
              <a:latin typeface="Trebuchet MS"/>
              <a:cs typeface="Trebuchet MS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7022149" y="281882"/>
            <a:ext cx="110489" cy="650240"/>
            <a:chOff x="7022149" y="281882"/>
            <a:chExt cx="110489" cy="650240"/>
          </a:xfrm>
        </p:grpSpPr>
        <p:sp>
          <p:nvSpPr>
            <p:cNvPr id="67" name="object 67"/>
            <p:cNvSpPr/>
            <p:nvPr/>
          </p:nvSpPr>
          <p:spPr>
            <a:xfrm>
              <a:off x="7031837" y="873969"/>
              <a:ext cx="52069" cy="57785"/>
            </a:xfrm>
            <a:custGeom>
              <a:avLst/>
              <a:gdLst/>
              <a:ahLst/>
              <a:cxnLst/>
              <a:rect l="l" t="t" r="r" b="b"/>
              <a:pathLst>
                <a:path w="52070" h="57784">
                  <a:moveTo>
                    <a:pt x="28892" y="18275"/>
                  </a:moveTo>
                  <a:lnTo>
                    <a:pt x="27559" y="16941"/>
                  </a:lnTo>
                  <a:lnTo>
                    <a:pt x="24257" y="16941"/>
                  </a:lnTo>
                  <a:lnTo>
                    <a:pt x="22923" y="18275"/>
                  </a:lnTo>
                  <a:lnTo>
                    <a:pt x="22923" y="34531"/>
                  </a:lnTo>
                  <a:lnTo>
                    <a:pt x="24257" y="35864"/>
                  </a:lnTo>
                  <a:lnTo>
                    <a:pt x="27559" y="35864"/>
                  </a:lnTo>
                  <a:lnTo>
                    <a:pt x="28892" y="34531"/>
                  </a:lnTo>
                  <a:lnTo>
                    <a:pt x="28892" y="18275"/>
                  </a:lnTo>
                  <a:close/>
                </a:path>
                <a:path w="52070" h="57784">
                  <a:moveTo>
                    <a:pt x="51803" y="25501"/>
                  </a:moveTo>
                  <a:lnTo>
                    <a:pt x="49491" y="19659"/>
                  </a:lnTo>
                  <a:lnTo>
                    <a:pt x="45948" y="15494"/>
                  </a:lnTo>
                  <a:lnTo>
                    <a:pt x="45948" y="31877"/>
                  </a:lnTo>
                  <a:lnTo>
                    <a:pt x="44373" y="39687"/>
                  </a:lnTo>
                  <a:lnTo>
                    <a:pt x="40081" y="46062"/>
                  </a:lnTo>
                  <a:lnTo>
                    <a:pt x="33705" y="50355"/>
                  </a:lnTo>
                  <a:lnTo>
                    <a:pt x="25908" y="51930"/>
                  </a:lnTo>
                  <a:lnTo>
                    <a:pt x="18097" y="50355"/>
                  </a:lnTo>
                  <a:lnTo>
                    <a:pt x="11734" y="46062"/>
                  </a:lnTo>
                  <a:lnTo>
                    <a:pt x="7429" y="39687"/>
                  </a:lnTo>
                  <a:lnTo>
                    <a:pt x="5854" y="31877"/>
                  </a:lnTo>
                  <a:lnTo>
                    <a:pt x="7429" y="24079"/>
                  </a:lnTo>
                  <a:lnTo>
                    <a:pt x="11734" y="17703"/>
                  </a:lnTo>
                  <a:lnTo>
                    <a:pt x="18097" y="13411"/>
                  </a:lnTo>
                  <a:lnTo>
                    <a:pt x="25895" y="11836"/>
                  </a:lnTo>
                  <a:lnTo>
                    <a:pt x="33705" y="13411"/>
                  </a:lnTo>
                  <a:lnTo>
                    <a:pt x="40081" y="17703"/>
                  </a:lnTo>
                  <a:lnTo>
                    <a:pt x="44373" y="24079"/>
                  </a:lnTo>
                  <a:lnTo>
                    <a:pt x="45948" y="31877"/>
                  </a:lnTo>
                  <a:lnTo>
                    <a:pt x="45948" y="15494"/>
                  </a:lnTo>
                  <a:lnTo>
                    <a:pt x="45656" y="15138"/>
                  </a:lnTo>
                  <a:lnTo>
                    <a:pt x="45770" y="15011"/>
                  </a:lnTo>
                  <a:lnTo>
                    <a:pt x="46786" y="13716"/>
                  </a:lnTo>
                  <a:lnTo>
                    <a:pt x="46558" y="11836"/>
                  </a:lnTo>
                  <a:lnTo>
                    <a:pt x="42811" y="8928"/>
                  </a:lnTo>
                  <a:lnTo>
                    <a:pt x="40805" y="7366"/>
                  </a:lnTo>
                  <a:lnTo>
                    <a:pt x="38925" y="7594"/>
                  </a:lnTo>
                  <a:lnTo>
                    <a:pt x="37896" y="8928"/>
                  </a:lnTo>
                  <a:lnTo>
                    <a:pt x="35140" y="7480"/>
                  </a:lnTo>
                  <a:lnTo>
                    <a:pt x="32092" y="6527"/>
                  </a:lnTo>
                  <a:lnTo>
                    <a:pt x="28867" y="6159"/>
                  </a:lnTo>
                  <a:lnTo>
                    <a:pt x="28892" y="3987"/>
                  </a:lnTo>
                  <a:lnTo>
                    <a:pt x="30988" y="3987"/>
                  </a:lnTo>
                  <a:lnTo>
                    <a:pt x="31877" y="3098"/>
                  </a:lnTo>
                  <a:lnTo>
                    <a:pt x="31877" y="901"/>
                  </a:lnTo>
                  <a:lnTo>
                    <a:pt x="30988" y="0"/>
                  </a:lnTo>
                  <a:lnTo>
                    <a:pt x="20815" y="0"/>
                  </a:lnTo>
                  <a:lnTo>
                    <a:pt x="19926" y="901"/>
                  </a:lnTo>
                  <a:lnTo>
                    <a:pt x="19926" y="3098"/>
                  </a:lnTo>
                  <a:lnTo>
                    <a:pt x="20815" y="3987"/>
                  </a:lnTo>
                  <a:lnTo>
                    <a:pt x="22923" y="3987"/>
                  </a:lnTo>
                  <a:lnTo>
                    <a:pt x="22936" y="6159"/>
                  </a:lnTo>
                  <a:lnTo>
                    <a:pt x="13906" y="8928"/>
                  </a:lnTo>
                  <a:lnTo>
                    <a:pt x="6629" y="14579"/>
                  </a:lnTo>
                  <a:lnTo>
                    <a:pt x="1778" y="22453"/>
                  </a:lnTo>
                  <a:lnTo>
                    <a:pt x="0" y="31877"/>
                  </a:lnTo>
                  <a:lnTo>
                    <a:pt x="2044" y="41960"/>
                  </a:lnTo>
                  <a:lnTo>
                    <a:pt x="7594" y="50203"/>
                  </a:lnTo>
                  <a:lnTo>
                    <a:pt x="15824" y="55753"/>
                  </a:lnTo>
                  <a:lnTo>
                    <a:pt x="25908" y="57785"/>
                  </a:lnTo>
                  <a:lnTo>
                    <a:pt x="35991" y="55753"/>
                  </a:lnTo>
                  <a:lnTo>
                    <a:pt x="41643" y="51930"/>
                  </a:lnTo>
                  <a:lnTo>
                    <a:pt x="44221" y="50203"/>
                  </a:lnTo>
                  <a:lnTo>
                    <a:pt x="49771" y="41960"/>
                  </a:lnTo>
                  <a:lnTo>
                    <a:pt x="51803" y="31877"/>
                  </a:lnTo>
                  <a:lnTo>
                    <a:pt x="51803" y="25501"/>
                  </a:lnTo>
                  <a:close/>
                </a:path>
              </a:pathLst>
            </a:custGeom>
            <a:solidFill>
              <a:srgbClr val="2489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022149" y="281882"/>
              <a:ext cx="109975" cy="10997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7043415" y="277611"/>
            <a:ext cx="67945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b="1" spc="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7278860" y="1755768"/>
            <a:ext cx="377825" cy="377825"/>
          </a:xfrm>
          <a:prstGeom prst="rect">
            <a:avLst/>
          </a:prstGeom>
          <a:solidFill>
            <a:srgbClr val="FBFD7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0">
              <a:latin typeface="Times New Roman"/>
              <a:cs typeface="Times New Roman"/>
            </a:endParaRPr>
          </a:p>
          <a:p>
            <a:pPr marL="64135" marR="31115" indent="-25400">
              <a:lnSpc>
                <a:spcPct val="110500"/>
              </a:lnSpc>
            </a:pPr>
            <a:r>
              <a:rPr sz="250" spc="10" dirty="0">
                <a:latin typeface="Arial"/>
                <a:cs typeface="Arial"/>
              </a:rPr>
              <a:t>Helps</a:t>
            </a:r>
            <a:r>
              <a:rPr sz="250" spc="-25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to</a:t>
            </a:r>
            <a:r>
              <a:rPr sz="250" spc="-20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reduce</a:t>
            </a:r>
            <a:r>
              <a:rPr sz="250" spc="-25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the  </a:t>
            </a:r>
            <a:r>
              <a:rPr sz="250" spc="5" dirty="0">
                <a:latin typeface="Arial"/>
                <a:cs typeface="Arial"/>
              </a:rPr>
              <a:t>mail sorting</a:t>
            </a:r>
            <a:r>
              <a:rPr sz="250" spc="-30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time</a:t>
            </a:r>
            <a:endParaRPr sz="25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7278860" y="2313025"/>
            <a:ext cx="377825" cy="377825"/>
          </a:xfrm>
          <a:prstGeom prst="rect">
            <a:avLst/>
          </a:prstGeom>
          <a:solidFill>
            <a:srgbClr val="FBFD7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 marL="29209" marR="21590" algn="ctr">
              <a:lnSpc>
                <a:spcPct val="110500"/>
              </a:lnSpc>
              <a:spcBef>
                <a:spcPts val="265"/>
              </a:spcBef>
            </a:pPr>
            <a:r>
              <a:rPr sz="250" dirty="0">
                <a:latin typeface="Arial"/>
                <a:cs typeface="Arial"/>
              </a:rPr>
              <a:t>It</a:t>
            </a:r>
            <a:r>
              <a:rPr sz="250" spc="-15" dirty="0">
                <a:latin typeface="Arial"/>
                <a:cs typeface="Arial"/>
              </a:rPr>
              <a:t> </a:t>
            </a:r>
            <a:r>
              <a:rPr sz="250" spc="5" dirty="0">
                <a:latin typeface="Arial"/>
                <a:cs typeface="Arial"/>
              </a:rPr>
              <a:t>can</a:t>
            </a:r>
            <a:r>
              <a:rPr sz="250" spc="-10" dirty="0">
                <a:latin typeface="Arial"/>
                <a:cs typeface="Arial"/>
              </a:rPr>
              <a:t> </a:t>
            </a:r>
            <a:r>
              <a:rPr sz="250" spc="15" dirty="0">
                <a:latin typeface="Arial"/>
                <a:cs typeface="Arial"/>
              </a:rPr>
              <a:t>be</a:t>
            </a:r>
            <a:r>
              <a:rPr sz="250" spc="-10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used</a:t>
            </a:r>
            <a:r>
              <a:rPr sz="250" spc="-10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to</a:t>
            </a:r>
            <a:r>
              <a:rPr sz="250" spc="-10" dirty="0">
                <a:latin typeface="Arial"/>
                <a:cs typeface="Arial"/>
              </a:rPr>
              <a:t> </a:t>
            </a:r>
            <a:r>
              <a:rPr sz="250" spc="5" dirty="0">
                <a:latin typeface="Arial"/>
                <a:cs typeface="Arial"/>
              </a:rPr>
              <a:t>sort  </a:t>
            </a:r>
            <a:r>
              <a:rPr sz="250" spc="10" dirty="0">
                <a:latin typeface="Arial"/>
                <a:cs typeface="Arial"/>
              </a:rPr>
              <a:t>both </a:t>
            </a:r>
            <a:r>
              <a:rPr sz="250" spc="5" dirty="0">
                <a:latin typeface="Arial"/>
                <a:cs typeface="Arial"/>
              </a:rPr>
              <a:t>Incoming </a:t>
            </a:r>
            <a:r>
              <a:rPr sz="250" spc="10" dirty="0">
                <a:latin typeface="Arial"/>
                <a:cs typeface="Arial"/>
              </a:rPr>
              <a:t>and  outgoing</a:t>
            </a:r>
            <a:r>
              <a:rPr sz="250" spc="-10" dirty="0">
                <a:latin typeface="Arial"/>
                <a:cs typeface="Arial"/>
              </a:rPr>
              <a:t> </a:t>
            </a:r>
            <a:r>
              <a:rPr sz="250" spc="5" dirty="0">
                <a:latin typeface="Arial"/>
                <a:cs typeface="Arial"/>
              </a:rPr>
              <a:t>mail</a:t>
            </a:r>
            <a:endParaRPr sz="25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7803316" y="1755768"/>
            <a:ext cx="377825" cy="377825"/>
          </a:xfrm>
          <a:prstGeom prst="rect">
            <a:avLst/>
          </a:prstGeom>
          <a:solidFill>
            <a:srgbClr val="FBFD7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0">
              <a:latin typeface="Times New Roman"/>
              <a:cs typeface="Times New Roman"/>
            </a:endParaRPr>
          </a:p>
          <a:p>
            <a:pPr marL="66040" marR="17145" indent="-41910">
              <a:lnSpc>
                <a:spcPct val="110500"/>
              </a:lnSpc>
            </a:pPr>
            <a:r>
              <a:rPr sz="250" dirty="0">
                <a:latin typeface="Arial"/>
                <a:cs typeface="Arial"/>
              </a:rPr>
              <a:t>It</a:t>
            </a:r>
            <a:r>
              <a:rPr sz="250" spc="-25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improves</a:t>
            </a:r>
            <a:r>
              <a:rPr sz="250" spc="-20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the</a:t>
            </a:r>
            <a:r>
              <a:rPr sz="250" spc="-25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speed  of reading</a:t>
            </a:r>
            <a:r>
              <a:rPr sz="250" spc="-30" dirty="0">
                <a:latin typeface="Arial"/>
                <a:cs typeface="Arial"/>
              </a:rPr>
              <a:t> </a:t>
            </a:r>
            <a:r>
              <a:rPr sz="250" spc="5" dirty="0">
                <a:latin typeface="Arial"/>
                <a:cs typeface="Arial"/>
              </a:rPr>
              <a:t>digits</a:t>
            </a:r>
            <a:endParaRPr sz="25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7803316" y="2310965"/>
            <a:ext cx="377825" cy="3778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0" dirty="0">
              <a:latin typeface="Times New Roman"/>
              <a:cs typeface="Times New Roman"/>
            </a:endParaRPr>
          </a:p>
          <a:p>
            <a:pPr marL="114300" marR="71755" indent="-34925">
              <a:lnSpc>
                <a:spcPct val="110500"/>
              </a:lnSpc>
            </a:pPr>
            <a:r>
              <a:rPr sz="250" b="1" spc="30" dirty="0">
                <a:solidFill>
                  <a:srgbClr val="F4F4F4"/>
                </a:solidFill>
                <a:latin typeface="Trebuchet MS"/>
                <a:cs typeface="Trebuchet MS"/>
              </a:rPr>
              <a:t>PO</a:t>
            </a:r>
            <a:r>
              <a:rPr sz="250" b="1" spc="20" dirty="0">
                <a:solidFill>
                  <a:srgbClr val="F4F4F4"/>
                </a:solidFill>
                <a:latin typeface="Trebuchet MS"/>
                <a:cs typeface="Trebuchet MS"/>
              </a:rPr>
              <a:t>S</a:t>
            </a:r>
            <a:r>
              <a:rPr sz="250" b="1" spc="-15" dirty="0">
                <a:solidFill>
                  <a:srgbClr val="F4F4F4"/>
                </a:solidFill>
                <a:latin typeface="Trebuchet MS"/>
                <a:cs typeface="Trebuchet MS"/>
              </a:rPr>
              <a:t>T</a:t>
            </a:r>
            <a:r>
              <a:rPr sz="250" b="1" spc="15" dirty="0">
                <a:solidFill>
                  <a:srgbClr val="F4F4F4"/>
                </a:solidFill>
                <a:latin typeface="Trebuchet MS"/>
                <a:cs typeface="Trebuchet MS"/>
              </a:rPr>
              <a:t>AL</a:t>
            </a:r>
            <a:r>
              <a:rPr sz="250" b="1" spc="-1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50" b="1" spc="15" dirty="0">
                <a:solidFill>
                  <a:srgbClr val="F4F4F4"/>
                </a:solidFill>
                <a:latin typeface="Trebuchet MS"/>
                <a:cs typeface="Trebuchet MS"/>
              </a:rPr>
              <a:t>MAIL  </a:t>
            </a:r>
            <a:r>
              <a:rPr sz="250" b="1" spc="20" dirty="0">
                <a:solidFill>
                  <a:srgbClr val="F4F4F4"/>
                </a:solidFill>
                <a:latin typeface="Trebuchet MS"/>
                <a:cs typeface="Trebuchet MS"/>
              </a:rPr>
              <a:t>SORTING</a:t>
            </a:r>
            <a:endParaRPr sz="250" dirty="0">
              <a:latin typeface="Trebuchet MS"/>
              <a:cs typeface="Trebuchet MS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7278860" y="2853540"/>
            <a:ext cx="377825" cy="377825"/>
          </a:xfrm>
          <a:prstGeom prst="rect">
            <a:avLst/>
          </a:prstGeom>
          <a:solidFill>
            <a:srgbClr val="FBFD7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0">
              <a:latin typeface="Times New Roman"/>
              <a:cs typeface="Times New Roman"/>
            </a:endParaRPr>
          </a:p>
          <a:p>
            <a:pPr marL="135890" marR="3810" indent="-124460">
              <a:lnSpc>
                <a:spcPct val="110500"/>
              </a:lnSpc>
            </a:pPr>
            <a:r>
              <a:rPr sz="250" spc="5" dirty="0">
                <a:latin typeface="Arial"/>
                <a:cs typeface="Arial"/>
              </a:rPr>
              <a:t>Requires minimum</a:t>
            </a:r>
            <a:r>
              <a:rPr sz="250" spc="-50" dirty="0">
                <a:latin typeface="Arial"/>
                <a:cs typeface="Arial"/>
              </a:rPr>
              <a:t> </a:t>
            </a:r>
            <a:r>
              <a:rPr sz="250" spc="5" dirty="0">
                <a:latin typeface="Arial"/>
                <a:cs typeface="Arial"/>
              </a:rPr>
              <a:t>man  </a:t>
            </a:r>
            <a:r>
              <a:rPr sz="250" spc="10" dirty="0">
                <a:latin typeface="Arial"/>
                <a:cs typeface="Arial"/>
              </a:rPr>
              <a:t>power</a:t>
            </a:r>
            <a:endParaRPr sz="25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9729704" y="1744841"/>
            <a:ext cx="377825" cy="377825"/>
          </a:xfrm>
          <a:prstGeom prst="rect">
            <a:avLst/>
          </a:prstGeom>
          <a:solidFill>
            <a:srgbClr val="FBFD7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 marL="13970" marR="6350" algn="ctr">
              <a:lnSpc>
                <a:spcPct val="110500"/>
              </a:lnSpc>
              <a:spcBef>
                <a:spcPts val="265"/>
              </a:spcBef>
            </a:pPr>
            <a:r>
              <a:rPr sz="250" dirty="0">
                <a:latin typeface="Arial"/>
                <a:cs typeface="Arial"/>
              </a:rPr>
              <a:t>It </a:t>
            </a:r>
            <a:r>
              <a:rPr sz="250" spc="5" dirty="0">
                <a:latin typeface="Arial"/>
                <a:cs typeface="Arial"/>
              </a:rPr>
              <a:t>allows </a:t>
            </a:r>
            <a:r>
              <a:rPr sz="250" spc="10" dirty="0">
                <a:latin typeface="Arial"/>
                <a:cs typeface="Arial"/>
              </a:rPr>
              <a:t>automated  </a:t>
            </a:r>
            <a:r>
              <a:rPr sz="250" spc="5" dirty="0">
                <a:latin typeface="Arial"/>
                <a:cs typeface="Arial"/>
              </a:rPr>
              <a:t>alerts </a:t>
            </a:r>
            <a:r>
              <a:rPr sz="250" spc="10" dirty="0">
                <a:latin typeface="Arial"/>
                <a:cs typeface="Arial"/>
              </a:rPr>
              <a:t>while</a:t>
            </a:r>
            <a:r>
              <a:rPr sz="250" spc="-55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making</a:t>
            </a:r>
            <a:r>
              <a:rPr sz="250" spc="-20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the </a:t>
            </a:r>
            <a:r>
              <a:rPr sz="250" spc="5" dirty="0">
                <a:latin typeface="Arial"/>
                <a:cs typeface="Arial"/>
              </a:rPr>
              <a:t> mistakes</a:t>
            </a:r>
            <a:endParaRPr sz="25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10260679" y="1744841"/>
            <a:ext cx="377825" cy="377825"/>
          </a:xfrm>
          <a:prstGeom prst="rect">
            <a:avLst/>
          </a:prstGeom>
          <a:solidFill>
            <a:srgbClr val="FBFD7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0">
              <a:latin typeface="Times New Roman"/>
              <a:cs typeface="Times New Roman"/>
            </a:endParaRPr>
          </a:p>
          <a:p>
            <a:pPr marL="122555" marR="21590" indent="-93980">
              <a:lnSpc>
                <a:spcPct val="110500"/>
              </a:lnSpc>
            </a:pPr>
            <a:r>
              <a:rPr sz="250" spc="5" dirty="0">
                <a:latin typeface="Arial"/>
                <a:cs typeface="Arial"/>
              </a:rPr>
              <a:t>Accuracy</a:t>
            </a:r>
            <a:r>
              <a:rPr sz="250" spc="-20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of</a:t>
            </a:r>
            <a:r>
              <a:rPr sz="250" spc="-15" dirty="0">
                <a:latin typeface="Arial"/>
                <a:cs typeface="Arial"/>
              </a:rPr>
              <a:t> </a:t>
            </a:r>
            <a:r>
              <a:rPr sz="250" spc="5" dirty="0">
                <a:latin typeface="Arial"/>
                <a:cs typeface="Arial"/>
              </a:rPr>
              <a:t>real</a:t>
            </a:r>
            <a:r>
              <a:rPr sz="250" spc="-15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time  </a:t>
            </a:r>
            <a:r>
              <a:rPr sz="250" spc="5" dirty="0">
                <a:latin typeface="Arial"/>
                <a:cs typeface="Arial"/>
              </a:rPr>
              <a:t>analytics</a:t>
            </a:r>
            <a:endParaRPr sz="25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9729704" y="2282391"/>
            <a:ext cx="377825" cy="3778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0" dirty="0">
              <a:latin typeface="Times New Roman"/>
              <a:cs typeface="Times New Roman"/>
            </a:endParaRPr>
          </a:p>
          <a:p>
            <a:pPr marL="21590" marR="13970">
              <a:lnSpc>
                <a:spcPct val="110500"/>
              </a:lnSpc>
            </a:pPr>
            <a:r>
              <a:rPr sz="250" dirty="0">
                <a:solidFill>
                  <a:srgbClr val="F4F4F4"/>
                </a:solidFill>
                <a:latin typeface="Arial"/>
                <a:cs typeface="Arial"/>
              </a:rPr>
              <a:t>AUTOMATIC</a:t>
            </a:r>
            <a:r>
              <a:rPr sz="250" spc="-45" dirty="0">
                <a:solidFill>
                  <a:srgbClr val="F4F4F4"/>
                </a:solidFill>
                <a:latin typeface="Arial"/>
                <a:cs typeface="Arial"/>
              </a:rPr>
              <a:t> </a:t>
            </a:r>
            <a:r>
              <a:rPr sz="250" spc="-5" dirty="0">
                <a:solidFill>
                  <a:srgbClr val="F4F4F4"/>
                </a:solidFill>
                <a:latin typeface="Arial"/>
                <a:cs typeface="Arial"/>
              </a:rPr>
              <a:t>LICENSE  </a:t>
            </a:r>
            <a:r>
              <a:rPr sz="250" dirty="0">
                <a:solidFill>
                  <a:srgbClr val="F4F4F4"/>
                </a:solidFill>
                <a:latin typeface="Arial"/>
                <a:cs typeface="Arial"/>
              </a:rPr>
              <a:t>PL</a:t>
            </a:r>
            <a:r>
              <a:rPr sz="250" spc="-20" dirty="0">
                <a:solidFill>
                  <a:srgbClr val="F4F4F4"/>
                </a:solidFill>
                <a:latin typeface="Arial"/>
                <a:cs typeface="Arial"/>
              </a:rPr>
              <a:t>A</a:t>
            </a:r>
            <a:r>
              <a:rPr sz="250" spc="-5" dirty="0">
                <a:solidFill>
                  <a:srgbClr val="F4F4F4"/>
                </a:solidFill>
                <a:latin typeface="Arial"/>
                <a:cs typeface="Arial"/>
              </a:rPr>
              <a:t>TE</a:t>
            </a:r>
            <a:r>
              <a:rPr sz="250" dirty="0">
                <a:solidFill>
                  <a:srgbClr val="F4F4F4"/>
                </a:solidFill>
                <a:latin typeface="Arial"/>
                <a:cs typeface="Arial"/>
              </a:rPr>
              <a:t> RECOGNITION</a:t>
            </a:r>
            <a:endParaRPr sz="250" dirty="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10266406" y="2282391"/>
            <a:ext cx="377825" cy="377825"/>
          </a:xfrm>
          <a:prstGeom prst="rect">
            <a:avLst/>
          </a:prstGeom>
          <a:solidFill>
            <a:srgbClr val="FBFD7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 marL="19050" marR="11430" algn="ctr">
              <a:lnSpc>
                <a:spcPct val="110500"/>
              </a:lnSpc>
              <a:spcBef>
                <a:spcPts val="265"/>
              </a:spcBef>
            </a:pPr>
            <a:r>
              <a:rPr sz="250" spc="10" dirty="0">
                <a:latin typeface="Arial"/>
                <a:cs typeface="Arial"/>
              </a:rPr>
              <a:t>Helps to reduce the  </a:t>
            </a:r>
            <a:r>
              <a:rPr sz="250" spc="5" dirty="0">
                <a:latin typeface="Arial"/>
                <a:cs typeface="Arial"/>
              </a:rPr>
              <a:t>errors </a:t>
            </a:r>
            <a:r>
              <a:rPr sz="250" spc="10" dirty="0">
                <a:latin typeface="Arial"/>
                <a:cs typeface="Arial"/>
              </a:rPr>
              <a:t>which</a:t>
            </a:r>
            <a:r>
              <a:rPr sz="250" spc="-40" dirty="0">
                <a:latin typeface="Arial"/>
                <a:cs typeface="Arial"/>
              </a:rPr>
              <a:t> </a:t>
            </a:r>
            <a:r>
              <a:rPr sz="250" spc="5" dirty="0">
                <a:latin typeface="Arial"/>
                <a:cs typeface="Arial"/>
              </a:rPr>
              <a:t>are</a:t>
            </a:r>
            <a:r>
              <a:rPr sz="250" spc="-20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made </a:t>
            </a:r>
            <a:r>
              <a:rPr sz="250" spc="5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by</a:t>
            </a:r>
            <a:r>
              <a:rPr sz="250" spc="-10" dirty="0">
                <a:latin typeface="Arial"/>
                <a:cs typeface="Arial"/>
              </a:rPr>
              <a:t> </a:t>
            </a:r>
            <a:r>
              <a:rPr sz="250" spc="5" dirty="0">
                <a:latin typeface="Arial"/>
                <a:cs typeface="Arial"/>
              </a:rPr>
              <a:t>man</a:t>
            </a:r>
            <a:endParaRPr sz="25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9729704" y="2814725"/>
            <a:ext cx="377825" cy="377825"/>
          </a:xfrm>
          <a:prstGeom prst="rect">
            <a:avLst/>
          </a:prstGeom>
          <a:solidFill>
            <a:srgbClr val="FBFD7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0">
              <a:latin typeface="Times New Roman"/>
              <a:cs typeface="Times New Roman"/>
            </a:endParaRPr>
          </a:p>
          <a:p>
            <a:pPr marL="112395" marR="17145" indent="-88265">
              <a:lnSpc>
                <a:spcPct val="110500"/>
              </a:lnSpc>
            </a:pPr>
            <a:r>
              <a:rPr sz="250" spc="10" dirty="0">
                <a:latin typeface="Arial"/>
                <a:cs typeface="Arial"/>
              </a:rPr>
              <a:t>Helps</a:t>
            </a:r>
            <a:r>
              <a:rPr sz="250" spc="-20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to</a:t>
            </a:r>
            <a:r>
              <a:rPr sz="250" spc="-20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stop</a:t>
            </a:r>
            <a:r>
              <a:rPr sz="250" spc="-20" dirty="0">
                <a:latin typeface="Arial"/>
                <a:cs typeface="Arial"/>
              </a:rPr>
              <a:t> </a:t>
            </a:r>
            <a:r>
              <a:rPr sz="250" spc="5" dirty="0">
                <a:latin typeface="Arial"/>
                <a:cs typeface="Arial"/>
              </a:rPr>
              <a:t>criminal  </a:t>
            </a:r>
            <a:r>
              <a:rPr sz="250" spc="10" dirty="0">
                <a:latin typeface="Arial"/>
                <a:cs typeface="Arial"/>
              </a:rPr>
              <a:t>behaviour</a:t>
            </a:r>
            <a:endParaRPr sz="25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10277830" y="2816098"/>
            <a:ext cx="377825" cy="377825"/>
          </a:xfrm>
          <a:prstGeom prst="rect">
            <a:avLst/>
          </a:prstGeom>
          <a:solidFill>
            <a:srgbClr val="FBFD7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0">
              <a:latin typeface="Times New Roman"/>
              <a:cs typeface="Times New Roman"/>
            </a:endParaRPr>
          </a:p>
          <a:p>
            <a:pPr marL="113664" marR="11430" indent="-95250">
              <a:lnSpc>
                <a:spcPct val="110500"/>
              </a:lnSpc>
            </a:pPr>
            <a:r>
              <a:rPr sz="250" dirty="0">
                <a:latin typeface="Arial"/>
                <a:cs typeface="Arial"/>
              </a:rPr>
              <a:t>Easier</a:t>
            </a:r>
            <a:r>
              <a:rPr sz="250" spc="-30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management</a:t>
            </a:r>
            <a:r>
              <a:rPr sz="250" spc="-30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of  </a:t>
            </a:r>
            <a:r>
              <a:rPr sz="250" spc="5" dirty="0">
                <a:latin typeface="Arial"/>
                <a:cs typeface="Arial"/>
              </a:rPr>
              <a:t>resources</a:t>
            </a:r>
            <a:endParaRPr sz="25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7266054" y="3896471"/>
            <a:ext cx="377825" cy="377825"/>
          </a:xfrm>
          <a:prstGeom prst="rect">
            <a:avLst/>
          </a:prstGeom>
          <a:solidFill>
            <a:srgbClr val="FBFD7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 marL="13970" marR="6350" algn="ctr">
              <a:lnSpc>
                <a:spcPct val="110500"/>
              </a:lnSpc>
              <a:spcBef>
                <a:spcPts val="265"/>
              </a:spcBef>
            </a:pPr>
            <a:r>
              <a:rPr sz="250" spc="5" dirty="0">
                <a:latin typeface="Arial"/>
                <a:cs typeface="Arial"/>
              </a:rPr>
              <a:t>Ensure </a:t>
            </a:r>
            <a:r>
              <a:rPr sz="250" spc="10" dirty="0">
                <a:latin typeface="Arial"/>
                <a:cs typeface="Arial"/>
              </a:rPr>
              <a:t>effective and  </a:t>
            </a:r>
            <a:r>
              <a:rPr sz="250" spc="5" dirty="0">
                <a:latin typeface="Arial"/>
                <a:cs typeface="Arial"/>
              </a:rPr>
              <a:t>reliable</a:t>
            </a:r>
            <a:r>
              <a:rPr sz="250" spc="-35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approaches</a:t>
            </a:r>
            <a:r>
              <a:rPr sz="250" spc="-30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for </a:t>
            </a:r>
            <a:r>
              <a:rPr sz="250" spc="5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recognition</a:t>
            </a:r>
            <a:endParaRPr sz="25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7824006" y="3890672"/>
            <a:ext cx="377825" cy="377825"/>
          </a:xfrm>
          <a:prstGeom prst="rect">
            <a:avLst/>
          </a:prstGeom>
          <a:solidFill>
            <a:srgbClr val="FBFD7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 marL="26034" marR="18415" algn="ctr">
              <a:lnSpc>
                <a:spcPct val="110500"/>
              </a:lnSpc>
              <a:spcBef>
                <a:spcPts val="265"/>
              </a:spcBef>
            </a:pPr>
            <a:r>
              <a:rPr sz="250" spc="5" dirty="0">
                <a:latin typeface="Arial"/>
                <a:cs typeface="Arial"/>
              </a:rPr>
              <a:t>Evaluated </a:t>
            </a:r>
            <a:r>
              <a:rPr sz="250" spc="10" dirty="0">
                <a:latin typeface="Arial"/>
                <a:cs typeface="Arial"/>
              </a:rPr>
              <a:t>on </a:t>
            </a:r>
            <a:r>
              <a:rPr sz="250" spc="5" dirty="0">
                <a:latin typeface="Arial"/>
                <a:cs typeface="Arial"/>
              </a:rPr>
              <a:t>self  </a:t>
            </a:r>
            <a:r>
              <a:rPr sz="250" spc="10" dirty="0">
                <a:latin typeface="Arial"/>
                <a:cs typeface="Arial"/>
              </a:rPr>
              <a:t>generated </a:t>
            </a:r>
            <a:r>
              <a:rPr sz="250" spc="5" dirty="0">
                <a:latin typeface="Arial"/>
                <a:cs typeface="Arial"/>
              </a:rPr>
              <a:t>data</a:t>
            </a:r>
            <a:r>
              <a:rPr sz="250" spc="-45" dirty="0">
                <a:latin typeface="Arial"/>
                <a:cs typeface="Arial"/>
              </a:rPr>
              <a:t> </a:t>
            </a:r>
            <a:r>
              <a:rPr sz="250" spc="5" dirty="0">
                <a:latin typeface="Arial"/>
                <a:cs typeface="Arial"/>
              </a:rPr>
              <a:t>set</a:t>
            </a:r>
            <a:r>
              <a:rPr sz="250" spc="-15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of </a:t>
            </a:r>
            <a:r>
              <a:rPr sz="250" spc="5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bank</a:t>
            </a:r>
            <a:r>
              <a:rPr sz="250" spc="-10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cheque</a:t>
            </a:r>
            <a:endParaRPr sz="25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7266054" y="4457585"/>
            <a:ext cx="377825" cy="377825"/>
          </a:xfrm>
          <a:prstGeom prst="rect">
            <a:avLst/>
          </a:prstGeom>
          <a:solidFill>
            <a:srgbClr val="FBFD7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">
              <a:latin typeface="Times New Roman"/>
              <a:cs typeface="Times New Roman"/>
            </a:endParaRPr>
          </a:p>
          <a:p>
            <a:pPr marL="19685" marR="20320" indent="7620" algn="ctr">
              <a:lnSpc>
                <a:spcPct val="110500"/>
              </a:lnSpc>
            </a:pPr>
            <a:r>
              <a:rPr sz="250" spc="10" dirty="0">
                <a:latin typeface="Arial"/>
                <a:cs typeface="Arial"/>
              </a:rPr>
              <a:t>A</a:t>
            </a:r>
            <a:r>
              <a:rPr sz="250" spc="-40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cheque</a:t>
            </a:r>
            <a:r>
              <a:rPr sz="250" spc="-35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processing </a:t>
            </a:r>
            <a:r>
              <a:rPr sz="250" spc="5" dirty="0">
                <a:latin typeface="Arial"/>
                <a:cs typeface="Arial"/>
              </a:rPr>
              <a:t> system </a:t>
            </a:r>
            <a:r>
              <a:rPr sz="250" spc="10" dirty="0">
                <a:latin typeface="Arial"/>
                <a:cs typeface="Arial"/>
              </a:rPr>
              <a:t>becomes  </a:t>
            </a:r>
            <a:r>
              <a:rPr sz="250" spc="5" dirty="0">
                <a:latin typeface="Arial"/>
                <a:cs typeface="Arial"/>
              </a:rPr>
              <a:t>commercially</a:t>
            </a:r>
            <a:r>
              <a:rPr sz="250" spc="-10" dirty="0">
                <a:latin typeface="Arial"/>
                <a:cs typeface="Arial"/>
              </a:rPr>
              <a:t> </a:t>
            </a:r>
            <a:r>
              <a:rPr sz="250" spc="5" dirty="0">
                <a:latin typeface="Arial"/>
                <a:cs typeface="Arial"/>
              </a:rPr>
              <a:t>efficient  </a:t>
            </a:r>
            <a:r>
              <a:rPr sz="250" spc="10" dirty="0">
                <a:latin typeface="Arial"/>
                <a:cs typeface="Arial"/>
              </a:rPr>
              <a:t>when error </a:t>
            </a:r>
            <a:r>
              <a:rPr sz="250" spc="5" dirty="0">
                <a:latin typeface="Arial"/>
                <a:cs typeface="Arial"/>
              </a:rPr>
              <a:t>rate </a:t>
            </a:r>
            <a:r>
              <a:rPr sz="250" dirty="0">
                <a:latin typeface="Arial"/>
                <a:cs typeface="Arial"/>
              </a:rPr>
              <a:t>is  </a:t>
            </a:r>
            <a:r>
              <a:rPr sz="250" spc="10" dirty="0">
                <a:latin typeface="Arial"/>
                <a:cs typeface="Arial"/>
              </a:rPr>
              <a:t>low</a:t>
            </a:r>
            <a:endParaRPr sz="25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7824006" y="4457585"/>
            <a:ext cx="377825" cy="3778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0">
              <a:latin typeface="Times New Roman"/>
              <a:cs typeface="Times New Roman"/>
            </a:endParaRPr>
          </a:p>
          <a:p>
            <a:pPr marL="83820" marR="75565" indent="-1270">
              <a:lnSpc>
                <a:spcPct val="110500"/>
              </a:lnSpc>
            </a:pPr>
            <a:r>
              <a:rPr sz="250" spc="5" dirty="0">
                <a:solidFill>
                  <a:srgbClr val="F4F4F4"/>
                </a:solidFill>
                <a:latin typeface="Arial"/>
                <a:cs typeface="Arial"/>
              </a:rPr>
              <a:t>BANK </a:t>
            </a:r>
            <a:r>
              <a:rPr sz="250" dirty="0">
                <a:solidFill>
                  <a:srgbClr val="F4F4F4"/>
                </a:solidFill>
                <a:latin typeface="Arial"/>
                <a:cs typeface="Arial"/>
              </a:rPr>
              <a:t>CHECK  </a:t>
            </a:r>
            <a:r>
              <a:rPr sz="250" spc="-5" dirty="0">
                <a:solidFill>
                  <a:srgbClr val="F4F4F4"/>
                </a:solidFill>
                <a:latin typeface="Arial"/>
                <a:cs typeface="Arial"/>
              </a:rPr>
              <a:t>PROCESSING</a:t>
            </a:r>
            <a:endParaRPr sz="25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7257512" y="5019779"/>
            <a:ext cx="377825" cy="377825"/>
          </a:xfrm>
          <a:prstGeom prst="rect">
            <a:avLst/>
          </a:prstGeom>
          <a:solidFill>
            <a:srgbClr val="FBFD7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 marL="24765" marR="17145" indent="-9525" algn="ctr">
              <a:lnSpc>
                <a:spcPct val="110500"/>
              </a:lnSpc>
              <a:spcBef>
                <a:spcPts val="265"/>
              </a:spcBef>
            </a:pPr>
            <a:r>
              <a:rPr sz="250" spc="5" dirty="0">
                <a:latin typeface="Arial"/>
                <a:cs typeface="Arial"/>
              </a:rPr>
              <a:t>Provides </a:t>
            </a:r>
            <a:r>
              <a:rPr sz="250" spc="10" dirty="0">
                <a:latin typeface="Arial"/>
                <a:cs typeface="Arial"/>
              </a:rPr>
              <a:t>high </a:t>
            </a:r>
            <a:r>
              <a:rPr sz="250" spc="5" dirty="0">
                <a:latin typeface="Arial"/>
                <a:cs typeface="Arial"/>
              </a:rPr>
              <a:t>fault  </a:t>
            </a:r>
            <a:r>
              <a:rPr sz="250" spc="10" dirty="0">
                <a:latin typeface="Arial"/>
                <a:cs typeface="Arial"/>
              </a:rPr>
              <a:t>tolerance</a:t>
            </a:r>
            <a:r>
              <a:rPr sz="250" spc="-35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and</a:t>
            </a:r>
            <a:r>
              <a:rPr sz="250" spc="-35" dirty="0">
                <a:latin typeface="Arial"/>
                <a:cs typeface="Arial"/>
              </a:rPr>
              <a:t> </a:t>
            </a:r>
            <a:r>
              <a:rPr sz="250" spc="5" dirty="0">
                <a:latin typeface="Arial"/>
                <a:cs typeface="Arial"/>
              </a:rPr>
              <a:t>parallel  architecture</a:t>
            </a:r>
            <a:endParaRPr sz="25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7818477" y="5019238"/>
            <a:ext cx="377825" cy="377825"/>
          </a:xfrm>
          <a:prstGeom prst="rect">
            <a:avLst/>
          </a:prstGeom>
          <a:solidFill>
            <a:srgbClr val="FBFD7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50">
              <a:latin typeface="Times New Roman"/>
              <a:cs typeface="Times New Roman"/>
            </a:endParaRPr>
          </a:p>
          <a:p>
            <a:pPr marL="34925" marR="20955" indent="-6985">
              <a:lnSpc>
                <a:spcPct val="110500"/>
              </a:lnSpc>
              <a:spcBef>
                <a:spcPts val="5"/>
              </a:spcBef>
            </a:pPr>
            <a:r>
              <a:rPr sz="250" spc="5" dirty="0">
                <a:latin typeface="Arial"/>
                <a:cs typeface="Arial"/>
              </a:rPr>
              <a:t>Largely</a:t>
            </a:r>
            <a:r>
              <a:rPr sz="250" spc="-35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automate</a:t>
            </a:r>
            <a:r>
              <a:rPr sz="250" spc="-35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the  </a:t>
            </a:r>
            <a:r>
              <a:rPr sz="250" spc="5" dirty="0">
                <a:latin typeface="Arial"/>
                <a:cs typeface="Arial"/>
              </a:rPr>
              <a:t>system </a:t>
            </a:r>
            <a:r>
              <a:rPr sz="250" spc="10" dirty="0">
                <a:latin typeface="Arial"/>
                <a:cs typeface="Arial"/>
              </a:rPr>
              <a:t>by reducing  workload, time and  </a:t>
            </a:r>
            <a:r>
              <a:rPr sz="250" spc="5" dirty="0">
                <a:latin typeface="Arial"/>
                <a:cs typeface="Arial"/>
              </a:rPr>
              <a:t>cost </a:t>
            </a:r>
            <a:r>
              <a:rPr sz="250" spc="10" dirty="0">
                <a:latin typeface="Arial"/>
                <a:cs typeface="Arial"/>
              </a:rPr>
              <a:t>per</a:t>
            </a:r>
            <a:r>
              <a:rPr sz="250" spc="-40" dirty="0">
                <a:latin typeface="Arial"/>
                <a:cs typeface="Arial"/>
              </a:rPr>
              <a:t> </a:t>
            </a:r>
            <a:r>
              <a:rPr sz="250" spc="5" dirty="0">
                <a:latin typeface="Arial"/>
                <a:cs typeface="Arial"/>
              </a:rPr>
              <a:t>transaction</a:t>
            </a:r>
            <a:endParaRPr sz="25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9727703" y="3890672"/>
            <a:ext cx="377825" cy="377825"/>
          </a:xfrm>
          <a:prstGeom prst="rect">
            <a:avLst/>
          </a:prstGeom>
          <a:solidFill>
            <a:srgbClr val="FBFD7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0">
              <a:latin typeface="Times New Roman"/>
              <a:cs typeface="Times New Roman"/>
            </a:endParaRPr>
          </a:p>
          <a:p>
            <a:pPr marL="45085" marR="35560" indent="-2540">
              <a:lnSpc>
                <a:spcPct val="110500"/>
              </a:lnSpc>
            </a:pPr>
            <a:r>
              <a:rPr sz="250" dirty="0">
                <a:latin typeface="Arial"/>
                <a:cs typeface="Arial"/>
              </a:rPr>
              <a:t>It </a:t>
            </a:r>
            <a:r>
              <a:rPr sz="250" spc="5" dirty="0">
                <a:latin typeface="Arial"/>
                <a:cs typeface="Arial"/>
              </a:rPr>
              <a:t>tries </a:t>
            </a:r>
            <a:r>
              <a:rPr sz="250" spc="10" dirty="0">
                <a:latin typeface="Arial"/>
                <a:cs typeface="Arial"/>
              </a:rPr>
              <a:t>to provide </a:t>
            </a:r>
            <a:r>
              <a:rPr sz="250" dirty="0">
                <a:latin typeface="Arial"/>
                <a:cs typeface="Arial"/>
              </a:rPr>
              <a:t>a  </a:t>
            </a:r>
            <a:r>
              <a:rPr sz="250" spc="10" dirty="0">
                <a:latin typeface="Arial"/>
                <a:cs typeface="Arial"/>
              </a:rPr>
              <a:t>error</a:t>
            </a:r>
            <a:r>
              <a:rPr sz="250" spc="-30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free</a:t>
            </a:r>
            <a:r>
              <a:rPr sz="250" spc="-25" dirty="0">
                <a:latin typeface="Arial"/>
                <a:cs typeface="Arial"/>
              </a:rPr>
              <a:t> </a:t>
            </a:r>
            <a:r>
              <a:rPr sz="250" spc="5" dirty="0">
                <a:latin typeface="Arial"/>
                <a:cs typeface="Arial"/>
              </a:rPr>
              <a:t>solutions</a:t>
            </a:r>
            <a:endParaRPr sz="25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10277830" y="3890672"/>
            <a:ext cx="377825" cy="377825"/>
          </a:xfrm>
          <a:prstGeom prst="rect">
            <a:avLst/>
          </a:prstGeom>
          <a:solidFill>
            <a:srgbClr val="FBFD7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 marL="31115" marR="23495" algn="ctr">
              <a:lnSpc>
                <a:spcPct val="110500"/>
              </a:lnSpc>
              <a:spcBef>
                <a:spcPts val="265"/>
              </a:spcBef>
            </a:pPr>
            <a:r>
              <a:rPr sz="250" dirty="0">
                <a:latin typeface="Arial"/>
                <a:cs typeface="Arial"/>
              </a:rPr>
              <a:t>It </a:t>
            </a:r>
            <a:r>
              <a:rPr sz="250" spc="5" dirty="0">
                <a:latin typeface="Arial"/>
                <a:cs typeface="Arial"/>
              </a:rPr>
              <a:t>handles </a:t>
            </a:r>
            <a:r>
              <a:rPr sz="250" spc="10" dirty="0">
                <a:latin typeface="Arial"/>
                <a:cs typeface="Arial"/>
              </a:rPr>
              <a:t>form  processing </a:t>
            </a:r>
            <a:r>
              <a:rPr sz="250" spc="5" dirty="0">
                <a:latin typeface="Arial"/>
                <a:cs typeface="Arial"/>
              </a:rPr>
              <a:t>in</a:t>
            </a:r>
            <a:r>
              <a:rPr sz="250" spc="-55" dirty="0">
                <a:latin typeface="Arial"/>
                <a:cs typeface="Arial"/>
              </a:rPr>
              <a:t> </a:t>
            </a:r>
            <a:r>
              <a:rPr sz="250" dirty="0">
                <a:latin typeface="Arial"/>
                <a:cs typeface="Arial"/>
              </a:rPr>
              <a:t>a</a:t>
            </a:r>
            <a:r>
              <a:rPr sz="250" spc="-20" dirty="0">
                <a:latin typeface="Arial"/>
                <a:cs typeface="Arial"/>
              </a:rPr>
              <a:t> </a:t>
            </a:r>
            <a:r>
              <a:rPr sz="250" spc="5" dirty="0">
                <a:latin typeface="Arial"/>
                <a:cs typeface="Arial"/>
              </a:rPr>
              <a:t>large  scale </a:t>
            </a:r>
            <a:r>
              <a:rPr sz="250" spc="10" dirty="0">
                <a:latin typeface="Arial"/>
                <a:cs typeface="Arial"/>
              </a:rPr>
              <a:t>for</a:t>
            </a:r>
            <a:r>
              <a:rPr sz="250" spc="-25" dirty="0">
                <a:latin typeface="Arial"/>
                <a:cs typeface="Arial"/>
              </a:rPr>
              <a:t> </a:t>
            </a:r>
            <a:r>
              <a:rPr sz="250" spc="5" dirty="0">
                <a:latin typeface="Arial"/>
                <a:cs typeface="Arial"/>
              </a:rPr>
              <a:t>fast</a:t>
            </a:r>
            <a:endParaRPr sz="25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9727848" y="4446526"/>
            <a:ext cx="377825" cy="3778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50">
              <a:latin typeface="Times New Roman"/>
              <a:cs typeface="Times New Roman"/>
            </a:endParaRPr>
          </a:p>
          <a:p>
            <a:pPr marL="37465">
              <a:lnSpc>
                <a:spcPct val="100000"/>
              </a:lnSpc>
              <a:spcBef>
                <a:spcPts val="5"/>
              </a:spcBef>
            </a:pPr>
            <a:r>
              <a:rPr sz="250" dirty="0">
                <a:solidFill>
                  <a:srgbClr val="F4F4F4"/>
                </a:solidFill>
                <a:latin typeface="Arial"/>
                <a:cs typeface="Arial"/>
              </a:rPr>
              <a:t>FORM </a:t>
            </a:r>
            <a:r>
              <a:rPr sz="250" spc="-5" dirty="0">
                <a:solidFill>
                  <a:srgbClr val="F4F4F4"/>
                </a:solidFill>
                <a:latin typeface="Arial"/>
                <a:cs typeface="Arial"/>
              </a:rPr>
              <a:t>DATA</a:t>
            </a:r>
            <a:r>
              <a:rPr sz="250" spc="-25" dirty="0">
                <a:solidFill>
                  <a:srgbClr val="F4F4F4"/>
                </a:solidFill>
                <a:latin typeface="Arial"/>
                <a:cs typeface="Arial"/>
              </a:rPr>
              <a:t> </a:t>
            </a:r>
            <a:r>
              <a:rPr sz="250" spc="-5" dirty="0">
                <a:solidFill>
                  <a:srgbClr val="F4F4F4"/>
                </a:solidFill>
                <a:latin typeface="Arial"/>
                <a:cs typeface="Arial"/>
              </a:rPr>
              <a:t>ENTRY</a:t>
            </a:r>
            <a:endParaRPr sz="25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10285090" y="4446526"/>
            <a:ext cx="377825" cy="377825"/>
          </a:xfrm>
          <a:prstGeom prst="rect">
            <a:avLst/>
          </a:prstGeom>
          <a:solidFill>
            <a:srgbClr val="FBFD7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0">
              <a:latin typeface="Times New Roman"/>
              <a:cs typeface="Times New Roman"/>
            </a:endParaRPr>
          </a:p>
          <a:p>
            <a:pPr marL="74930" marR="31750" indent="-35560">
              <a:lnSpc>
                <a:spcPct val="110500"/>
              </a:lnSpc>
            </a:pPr>
            <a:r>
              <a:rPr sz="250" dirty="0">
                <a:latin typeface="Arial"/>
                <a:cs typeface="Arial"/>
              </a:rPr>
              <a:t>It</a:t>
            </a:r>
            <a:r>
              <a:rPr sz="250" spc="-20" dirty="0">
                <a:latin typeface="Arial"/>
                <a:cs typeface="Arial"/>
              </a:rPr>
              <a:t> </a:t>
            </a:r>
            <a:r>
              <a:rPr sz="250" spc="5" dirty="0">
                <a:latin typeface="Arial"/>
                <a:cs typeface="Arial"/>
              </a:rPr>
              <a:t>helps</a:t>
            </a:r>
            <a:r>
              <a:rPr sz="250" spc="-20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to</a:t>
            </a:r>
            <a:r>
              <a:rPr sz="250" spc="-20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decrease  the </a:t>
            </a:r>
            <a:r>
              <a:rPr sz="250" spc="5" dirty="0">
                <a:latin typeface="Arial"/>
                <a:cs typeface="Arial"/>
              </a:rPr>
              <a:t>man</a:t>
            </a:r>
            <a:r>
              <a:rPr sz="250" spc="-30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power</a:t>
            </a:r>
            <a:endParaRPr sz="25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9739725" y="5019238"/>
            <a:ext cx="377825" cy="377825"/>
          </a:xfrm>
          <a:prstGeom prst="rect">
            <a:avLst/>
          </a:prstGeom>
          <a:solidFill>
            <a:srgbClr val="FBFD7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 marL="28575" marR="20955" algn="ctr">
              <a:lnSpc>
                <a:spcPct val="110500"/>
              </a:lnSpc>
              <a:spcBef>
                <a:spcPts val="265"/>
              </a:spcBef>
            </a:pPr>
            <a:r>
              <a:rPr sz="250" spc="5" dirty="0">
                <a:latin typeface="Arial"/>
                <a:cs typeface="Arial"/>
              </a:rPr>
              <a:t>Identifies</a:t>
            </a:r>
            <a:r>
              <a:rPr sz="250" spc="-15" dirty="0">
                <a:latin typeface="Arial"/>
                <a:cs typeface="Arial"/>
              </a:rPr>
              <a:t> </a:t>
            </a:r>
            <a:r>
              <a:rPr sz="250" spc="5" dirty="0">
                <a:latin typeface="Arial"/>
                <a:cs typeface="Arial"/>
              </a:rPr>
              <a:t>information  </a:t>
            </a:r>
            <a:r>
              <a:rPr sz="250" spc="10" dirty="0">
                <a:latin typeface="Arial"/>
                <a:cs typeface="Arial"/>
              </a:rPr>
              <a:t>being</a:t>
            </a:r>
            <a:r>
              <a:rPr sz="250" spc="50" dirty="0">
                <a:latin typeface="Arial"/>
                <a:cs typeface="Arial"/>
              </a:rPr>
              <a:t> </a:t>
            </a:r>
            <a:r>
              <a:rPr sz="250" spc="5" dirty="0">
                <a:latin typeface="Arial"/>
                <a:cs typeface="Arial"/>
              </a:rPr>
              <a:t>incorrectly</a:t>
            </a:r>
            <a:r>
              <a:rPr sz="250" spc="-10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put </a:t>
            </a:r>
            <a:r>
              <a:rPr sz="250" spc="5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into the</a:t>
            </a:r>
            <a:r>
              <a:rPr sz="250" spc="-50" dirty="0">
                <a:latin typeface="Arial"/>
                <a:cs typeface="Arial"/>
              </a:rPr>
              <a:t> </a:t>
            </a:r>
            <a:r>
              <a:rPr sz="250" spc="5" dirty="0">
                <a:latin typeface="Arial"/>
                <a:cs typeface="Arial"/>
              </a:rPr>
              <a:t>system</a:t>
            </a:r>
            <a:endParaRPr sz="250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10296967" y="5019238"/>
            <a:ext cx="377825" cy="377825"/>
          </a:xfrm>
          <a:prstGeom prst="rect">
            <a:avLst/>
          </a:prstGeom>
          <a:solidFill>
            <a:srgbClr val="FBFD7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0">
              <a:latin typeface="Times New Roman"/>
              <a:cs typeface="Times New Roman"/>
            </a:endParaRPr>
          </a:p>
          <a:p>
            <a:pPr marL="98425" marR="55880" indent="-35560">
              <a:lnSpc>
                <a:spcPct val="110500"/>
              </a:lnSpc>
            </a:pPr>
            <a:r>
              <a:rPr sz="250" dirty="0">
                <a:latin typeface="Arial"/>
                <a:cs typeface="Arial"/>
              </a:rPr>
              <a:t>It</a:t>
            </a:r>
            <a:r>
              <a:rPr sz="250" spc="-25" dirty="0">
                <a:latin typeface="Arial"/>
                <a:cs typeface="Arial"/>
              </a:rPr>
              <a:t> </a:t>
            </a:r>
            <a:r>
              <a:rPr sz="250" spc="5" dirty="0">
                <a:latin typeface="Arial"/>
                <a:cs typeface="Arial"/>
              </a:rPr>
              <a:t>saves</a:t>
            </a:r>
            <a:r>
              <a:rPr sz="250" spc="-25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the</a:t>
            </a:r>
            <a:r>
              <a:rPr sz="250" spc="-25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form  </a:t>
            </a:r>
            <a:r>
              <a:rPr sz="250" spc="5" dirty="0">
                <a:latin typeface="Arial"/>
                <a:cs typeface="Arial"/>
              </a:rPr>
              <a:t>information</a:t>
            </a:r>
            <a:endParaRPr sz="250">
              <a:latin typeface="Arial"/>
              <a:cs typeface="Arial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7803316" y="2837588"/>
            <a:ext cx="377825" cy="377825"/>
          </a:xfrm>
          <a:prstGeom prst="rect">
            <a:avLst/>
          </a:prstGeom>
          <a:solidFill>
            <a:srgbClr val="FBFD7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0">
              <a:latin typeface="Times New Roman"/>
              <a:cs typeface="Times New Roman"/>
            </a:endParaRPr>
          </a:p>
          <a:p>
            <a:pPr marL="51435" marR="41910" indent="-1905">
              <a:lnSpc>
                <a:spcPct val="110500"/>
              </a:lnSpc>
            </a:pPr>
            <a:r>
              <a:rPr sz="250" spc="10" dirty="0">
                <a:latin typeface="Arial"/>
                <a:cs typeface="Arial"/>
              </a:rPr>
              <a:t>Used</a:t>
            </a:r>
            <a:r>
              <a:rPr sz="250" spc="-40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to</a:t>
            </a:r>
            <a:r>
              <a:rPr sz="250" spc="-35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recognize  handprinted</a:t>
            </a:r>
            <a:r>
              <a:rPr sz="250" spc="-40" dirty="0">
                <a:latin typeface="Arial"/>
                <a:cs typeface="Arial"/>
              </a:rPr>
              <a:t> </a:t>
            </a:r>
            <a:r>
              <a:rPr sz="250" spc="5" dirty="0">
                <a:latin typeface="Arial"/>
                <a:cs typeface="Arial"/>
              </a:rPr>
              <a:t>digits</a:t>
            </a:r>
            <a:endParaRPr sz="250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8341383" y="2837588"/>
            <a:ext cx="377825" cy="377825"/>
          </a:xfrm>
          <a:prstGeom prst="rect">
            <a:avLst/>
          </a:prstGeom>
          <a:solidFill>
            <a:srgbClr val="FBFD7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0">
              <a:latin typeface="Times New Roman"/>
              <a:cs typeface="Times New Roman"/>
            </a:endParaRPr>
          </a:p>
          <a:p>
            <a:pPr marL="92075" marR="8890" indent="-75565">
              <a:lnSpc>
                <a:spcPct val="110500"/>
              </a:lnSpc>
            </a:pPr>
            <a:r>
              <a:rPr sz="250" spc="10" dirty="0">
                <a:latin typeface="Arial"/>
                <a:cs typeface="Arial"/>
              </a:rPr>
              <a:t>Helps</a:t>
            </a:r>
            <a:r>
              <a:rPr sz="250" spc="-25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to</a:t>
            </a:r>
            <a:r>
              <a:rPr sz="250" spc="-25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recognize</a:t>
            </a:r>
            <a:r>
              <a:rPr sz="250" spc="-20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the  </a:t>
            </a:r>
            <a:r>
              <a:rPr sz="250" spc="5" dirty="0">
                <a:latin typeface="Arial"/>
                <a:cs typeface="Arial"/>
              </a:rPr>
              <a:t>postal</a:t>
            </a:r>
            <a:r>
              <a:rPr sz="250" spc="-10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codes</a:t>
            </a:r>
            <a:endParaRPr sz="250">
              <a:latin typeface="Arial"/>
              <a:cs typeface="Arial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9206689" y="2282391"/>
            <a:ext cx="377825" cy="377825"/>
          </a:xfrm>
          <a:prstGeom prst="rect">
            <a:avLst/>
          </a:prstGeom>
          <a:solidFill>
            <a:srgbClr val="FBFD7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0">
              <a:latin typeface="Times New Roman"/>
              <a:cs typeface="Times New Roman"/>
            </a:endParaRPr>
          </a:p>
          <a:p>
            <a:pPr marL="88900" marR="16510" indent="-64769">
              <a:lnSpc>
                <a:spcPct val="110500"/>
              </a:lnSpc>
            </a:pPr>
            <a:r>
              <a:rPr sz="250" spc="5" dirty="0">
                <a:latin typeface="Arial"/>
                <a:cs typeface="Arial"/>
              </a:rPr>
              <a:t>Enhances</a:t>
            </a:r>
            <a:r>
              <a:rPr sz="250" spc="-35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the</a:t>
            </a:r>
            <a:r>
              <a:rPr sz="250" spc="-35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parking  management</a:t>
            </a:r>
            <a:endParaRPr sz="250">
              <a:latin typeface="Arial"/>
              <a:cs typeface="Arial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9196727" y="1752321"/>
            <a:ext cx="377825" cy="377825"/>
          </a:xfrm>
          <a:prstGeom prst="rect">
            <a:avLst/>
          </a:prstGeom>
          <a:solidFill>
            <a:srgbClr val="FBFD7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0">
              <a:latin typeface="Times New Roman"/>
              <a:cs typeface="Times New Roman"/>
            </a:endParaRPr>
          </a:p>
          <a:p>
            <a:pPr marL="57150" marR="8890" indent="-40640">
              <a:lnSpc>
                <a:spcPct val="110500"/>
              </a:lnSpc>
            </a:pPr>
            <a:r>
              <a:rPr sz="250" spc="10" dirty="0">
                <a:latin typeface="Arial"/>
                <a:cs typeface="Arial"/>
              </a:rPr>
              <a:t>Helps</a:t>
            </a:r>
            <a:r>
              <a:rPr sz="250" spc="-25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to</a:t>
            </a:r>
            <a:r>
              <a:rPr sz="250" spc="-25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recognize</a:t>
            </a:r>
            <a:r>
              <a:rPr sz="250" spc="-20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the  </a:t>
            </a:r>
            <a:r>
              <a:rPr sz="250" spc="5" dirty="0">
                <a:latin typeface="Arial"/>
                <a:cs typeface="Arial"/>
              </a:rPr>
              <a:t>data </a:t>
            </a:r>
            <a:r>
              <a:rPr sz="250" spc="10" dirty="0">
                <a:latin typeface="Arial"/>
                <a:cs typeface="Arial"/>
              </a:rPr>
              <a:t>from</a:t>
            </a:r>
            <a:r>
              <a:rPr sz="250" spc="-25" dirty="0">
                <a:latin typeface="Arial"/>
                <a:cs typeface="Arial"/>
              </a:rPr>
              <a:t> </a:t>
            </a:r>
            <a:r>
              <a:rPr sz="250" spc="5" dirty="0">
                <a:latin typeface="Arial"/>
                <a:cs typeface="Arial"/>
              </a:rPr>
              <a:t>images</a:t>
            </a:r>
            <a:endParaRPr sz="250">
              <a:latin typeface="Arial"/>
              <a:cs typeface="Arial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8331786" y="1756280"/>
            <a:ext cx="377825" cy="377825"/>
          </a:xfrm>
          <a:prstGeom prst="rect">
            <a:avLst/>
          </a:prstGeom>
          <a:solidFill>
            <a:srgbClr val="FBFD7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0">
              <a:latin typeface="Times New Roman"/>
              <a:cs typeface="Times New Roman"/>
            </a:endParaRPr>
          </a:p>
          <a:p>
            <a:pPr marL="87630" marR="15240" indent="-64769">
              <a:lnSpc>
                <a:spcPct val="110500"/>
              </a:lnSpc>
            </a:pPr>
            <a:r>
              <a:rPr sz="250" spc="10" dirty="0">
                <a:latin typeface="Arial"/>
                <a:cs typeface="Arial"/>
              </a:rPr>
              <a:t>Helps</a:t>
            </a:r>
            <a:r>
              <a:rPr sz="250" spc="-15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to</a:t>
            </a:r>
            <a:r>
              <a:rPr sz="250" spc="-15" dirty="0">
                <a:latin typeface="Arial"/>
                <a:cs typeface="Arial"/>
              </a:rPr>
              <a:t> </a:t>
            </a:r>
            <a:r>
              <a:rPr sz="250" spc="5" dirty="0">
                <a:latin typeface="Arial"/>
                <a:cs typeface="Arial"/>
              </a:rPr>
              <a:t>eliminate</a:t>
            </a:r>
            <a:r>
              <a:rPr sz="250" spc="-15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the  </a:t>
            </a:r>
            <a:r>
              <a:rPr sz="250" spc="5" dirty="0">
                <a:latin typeface="Arial"/>
                <a:cs typeface="Arial"/>
              </a:rPr>
              <a:t>human</a:t>
            </a:r>
            <a:r>
              <a:rPr sz="250" spc="-10" dirty="0">
                <a:latin typeface="Arial"/>
                <a:cs typeface="Arial"/>
              </a:rPr>
              <a:t> </a:t>
            </a:r>
            <a:r>
              <a:rPr sz="250" spc="5" dirty="0">
                <a:latin typeface="Arial"/>
                <a:cs typeface="Arial"/>
              </a:rPr>
              <a:t>errors</a:t>
            </a:r>
            <a:endParaRPr sz="250">
              <a:latin typeface="Arial"/>
              <a:cs typeface="Arial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8341383" y="2310965"/>
            <a:ext cx="377825" cy="377825"/>
          </a:xfrm>
          <a:prstGeom prst="rect">
            <a:avLst/>
          </a:prstGeom>
          <a:solidFill>
            <a:srgbClr val="FBFD7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0">
              <a:latin typeface="Times New Roman"/>
              <a:cs typeface="Times New Roman"/>
            </a:endParaRPr>
          </a:p>
          <a:p>
            <a:pPr marL="52705" marR="34925" indent="-10795">
              <a:lnSpc>
                <a:spcPct val="110500"/>
              </a:lnSpc>
            </a:pPr>
            <a:r>
              <a:rPr sz="250" dirty="0">
                <a:latin typeface="Arial"/>
                <a:cs typeface="Arial"/>
              </a:rPr>
              <a:t>It</a:t>
            </a:r>
            <a:r>
              <a:rPr sz="250" spc="-15" dirty="0">
                <a:latin typeface="Arial"/>
                <a:cs typeface="Arial"/>
              </a:rPr>
              <a:t> </a:t>
            </a:r>
            <a:r>
              <a:rPr sz="250" spc="5" dirty="0">
                <a:latin typeface="Arial"/>
                <a:cs typeface="Arial"/>
              </a:rPr>
              <a:t>can</a:t>
            </a:r>
            <a:r>
              <a:rPr sz="250" spc="-15" dirty="0">
                <a:latin typeface="Arial"/>
                <a:cs typeface="Arial"/>
              </a:rPr>
              <a:t> </a:t>
            </a:r>
            <a:r>
              <a:rPr sz="250" spc="5" dirty="0">
                <a:latin typeface="Arial"/>
                <a:cs typeface="Arial"/>
              </a:rPr>
              <a:t>sort</a:t>
            </a:r>
            <a:r>
              <a:rPr sz="250" spc="-15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the</a:t>
            </a:r>
            <a:r>
              <a:rPr sz="250" spc="-15" dirty="0">
                <a:latin typeface="Arial"/>
                <a:cs typeface="Arial"/>
              </a:rPr>
              <a:t> </a:t>
            </a:r>
            <a:r>
              <a:rPr sz="250" spc="5" dirty="0">
                <a:latin typeface="Arial"/>
                <a:cs typeface="Arial"/>
              </a:rPr>
              <a:t>mails  using </a:t>
            </a:r>
            <a:r>
              <a:rPr sz="250" spc="10" dirty="0">
                <a:latin typeface="Arial"/>
                <a:cs typeface="Arial"/>
              </a:rPr>
              <a:t>the</a:t>
            </a:r>
            <a:r>
              <a:rPr sz="250" spc="-35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pincode</a:t>
            </a:r>
            <a:endParaRPr sz="250">
              <a:latin typeface="Arial"/>
              <a:cs typeface="Arial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9206689" y="2816098"/>
            <a:ext cx="377825" cy="377825"/>
          </a:xfrm>
          <a:prstGeom prst="rect">
            <a:avLst/>
          </a:prstGeom>
          <a:solidFill>
            <a:srgbClr val="FBFD7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0">
              <a:latin typeface="Times New Roman"/>
              <a:cs typeface="Times New Roman"/>
            </a:endParaRPr>
          </a:p>
          <a:p>
            <a:pPr marL="142875" marR="8890" indent="-127000">
              <a:lnSpc>
                <a:spcPct val="110500"/>
              </a:lnSpc>
            </a:pPr>
            <a:r>
              <a:rPr sz="250" spc="5" dirty="0">
                <a:latin typeface="Arial"/>
                <a:cs typeface="Arial"/>
              </a:rPr>
              <a:t>Enhanced security</a:t>
            </a:r>
            <a:r>
              <a:rPr sz="250" spc="-45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and  </a:t>
            </a:r>
            <a:r>
              <a:rPr sz="250" spc="5" dirty="0">
                <a:latin typeface="Arial"/>
                <a:cs typeface="Arial"/>
              </a:rPr>
              <a:t>safety</a:t>
            </a:r>
            <a:endParaRPr sz="250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8377495" y="4462303"/>
            <a:ext cx="377825" cy="377825"/>
          </a:xfrm>
          <a:prstGeom prst="rect">
            <a:avLst/>
          </a:prstGeom>
          <a:solidFill>
            <a:srgbClr val="FBFD7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 marL="43815" marR="19050" indent="-26670">
              <a:lnSpc>
                <a:spcPct val="110500"/>
              </a:lnSpc>
              <a:spcBef>
                <a:spcPts val="265"/>
              </a:spcBef>
            </a:pPr>
            <a:r>
              <a:rPr sz="250" spc="5" dirty="0">
                <a:latin typeface="Arial"/>
                <a:cs typeface="Arial"/>
              </a:rPr>
              <a:t>Complexity </a:t>
            </a:r>
            <a:r>
              <a:rPr sz="250" spc="10" dirty="0">
                <a:latin typeface="Arial"/>
                <a:cs typeface="Arial"/>
              </a:rPr>
              <a:t>and effort  </a:t>
            </a:r>
            <a:r>
              <a:rPr sz="250" spc="5" dirty="0">
                <a:latin typeface="Arial"/>
                <a:cs typeface="Arial"/>
              </a:rPr>
              <a:t>will </a:t>
            </a:r>
            <a:r>
              <a:rPr sz="250" spc="15" dirty="0">
                <a:latin typeface="Arial"/>
                <a:cs typeface="Arial"/>
              </a:rPr>
              <a:t>be </a:t>
            </a:r>
            <a:r>
              <a:rPr sz="250" spc="5" dirty="0">
                <a:latin typeface="Arial"/>
                <a:cs typeface="Arial"/>
              </a:rPr>
              <a:t>less </a:t>
            </a:r>
            <a:r>
              <a:rPr sz="250" spc="10" dirty="0">
                <a:latin typeface="Arial"/>
                <a:cs typeface="Arial"/>
              </a:rPr>
              <a:t>while  processing</a:t>
            </a:r>
            <a:r>
              <a:rPr sz="250" spc="-30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cheque</a:t>
            </a:r>
            <a:endParaRPr sz="250">
              <a:latin typeface="Arial"/>
              <a:cs typeface="Arial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8377495" y="5019238"/>
            <a:ext cx="377825" cy="377825"/>
          </a:xfrm>
          <a:prstGeom prst="rect">
            <a:avLst/>
          </a:prstGeom>
          <a:solidFill>
            <a:srgbClr val="FBFD7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 marL="68580" marR="60960" algn="ctr">
              <a:lnSpc>
                <a:spcPct val="110500"/>
              </a:lnSpc>
              <a:spcBef>
                <a:spcPts val="265"/>
              </a:spcBef>
            </a:pPr>
            <a:r>
              <a:rPr sz="250" spc="5" dirty="0">
                <a:latin typeface="Arial"/>
                <a:cs typeface="Arial"/>
              </a:rPr>
              <a:t>Processed </a:t>
            </a:r>
            <a:r>
              <a:rPr sz="250" spc="10" dirty="0">
                <a:latin typeface="Arial"/>
                <a:cs typeface="Arial"/>
              </a:rPr>
              <a:t>with </a:t>
            </a:r>
            <a:r>
              <a:rPr sz="250" spc="5" dirty="0">
                <a:latin typeface="Arial"/>
                <a:cs typeface="Arial"/>
              </a:rPr>
              <a:t> minimal</a:t>
            </a:r>
            <a:r>
              <a:rPr sz="250" spc="-35" dirty="0">
                <a:latin typeface="Arial"/>
                <a:cs typeface="Arial"/>
              </a:rPr>
              <a:t> </a:t>
            </a:r>
            <a:r>
              <a:rPr sz="250" spc="5" dirty="0">
                <a:latin typeface="Arial"/>
                <a:cs typeface="Arial"/>
              </a:rPr>
              <a:t>human  </a:t>
            </a:r>
            <a:r>
              <a:rPr sz="250" spc="10" dirty="0">
                <a:latin typeface="Arial"/>
                <a:cs typeface="Arial"/>
              </a:rPr>
              <a:t>intervention</a:t>
            </a:r>
            <a:endParaRPr sz="250">
              <a:latin typeface="Arial"/>
              <a:cs typeface="Arial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8377028" y="3896471"/>
            <a:ext cx="377825" cy="377825"/>
          </a:xfrm>
          <a:prstGeom prst="rect">
            <a:avLst/>
          </a:prstGeom>
          <a:solidFill>
            <a:srgbClr val="FBFD7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 marL="22860" marR="24130" indent="8890" algn="ctr">
              <a:lnSpc>
                <a:spcPct val="110500"/>
              </a:lnSpc>
              <a:spcBef>
                <a:spcPts val="265"/>
              </a:spcBef>
            </a:pPr>
            <a:r>
              <a:rPr sz="250" spc="5" dirty="0">
                <a:latin typeface="Arial"/>
                <a:cs typeface="Arial"/>
              </a:rPr>
              <a:t>Make </a:t>
            </a:r>
            <a:r>
              <a:rPr sz="250" spc="10" dirty="0">
                <a:latin typeface="Arial"/>
                <a:cs typeface="Arial"/>
              </a:rPr>
              <a:t>banking  operation</a:t>
            </a:r>
            <a:r>
              <a:rPr sz="250" spc="25" dirty="0">
                <a:latin typeface="Arial"/>
                <a:cs typeface="Arial"/>
              </a:rPr>
              <a:t> </a:t>
            </a:r>
            <a:r>
              <a:rPr sz="250" spc="5" dirty="0">
                <a:latin typeface="Arial"/>
                <a:cs typeface="Arial"/>
              </a:rPr>
              <a:t>easier</a:t>
            </a:r>
            <a:r>
              <a:rPr sz="250" spc="-25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and </a:t>
            </a:r>
            <a:r>
              <a:rPr sz="250" spc="5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error</a:t>
            </a:r>
            <a:r>
              <a:rPr sz="250" spc="50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free</a:t>
            </a:r>
            <a:endParaRPr sz="250">
              <a:latin typeface="Arial"/>
              <a:cs typeface="Arial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9200627" y="3890672"/>
            <a:ext cx="377825" cy="377825"/>
          </a:xfrm>
          <a:prstGeom prst="rect">
            <a:avLst/>
          </a:prstGeom>
          <a:solidFill>
            <a:srgbClr val="FBFD7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 marL="19685" marR="12065" algn="ctr">
              <a:lnSpc>
                <a:spcPct val="110500"/>
              </a:lnSpc>
              <a:spcBef>
                <a:spcPts val="265"/>
              </a:spcBef>
            </a:pPr>
            <a:r>
              <a:rPr sz="250" dirty="0">
                <a:latin typeface="Arial"/>
                <a:cs typeface="Arial"/>
              </a:rPr>
              <a:t>It</a:t>
            </a:r>
            <a:r>
              <a:rPr sz="250" spc="-10" dirty="0">
                <a:latin typeface="Arial"/>
                <a:cs typeface="Arial"/>
              </a:rPr>
              <a:t> </a:t>
            </a:r>
            <a:r>
              <a:rPr sz="250" spc="5" dirty="0">
                <a:latin typeface="Arial"/>
                <a:cs typeface="Arial"/>
              </a:rPr>
              <a:t>can</a:t>
            </a:r>
            <a:r>
              <a:rPr sz="250" spc="-10" dirty="0">
                <a:latin typeface="Arial"/>
                <a:cs typeface="Arial"/>
              </a:rPr>
              <a:t> </a:t>
            </a:r>
            <a:r>
              <a:rPr sz="250" spc="15" dirty="0">
                <a:latin typeface="Arial"/>
                <a:cs typeface="Arial"/>
              </a:rPr>
              <a:t>be</a:t>
            </a:r>
            <a:r>
              <a:rPr sz="250" spc="-10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used</a:t>
            </a:r>
            <a:r>
              <a:rPr sz="250" spc="-10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to</a:t>
            </a:r>
            <a:r>
              <a:rPr sz="250" spc="-10" dirty="0">
                <a:latin typeface="Arial"/>
                <a:cs typeface="Arial"/>
              </a:rPr>
              <a:t> </a:t>
            </a:r>
            <a:r>
              <a:rPr sz="250" spc="5" dirty="0">
                <a:latin typeface="Arial"/>
                <a:cs typeface="Arial"/>
              </a:rPr>
              <a:t>store  </a:t>
            </a:r>
            <a:r>
              <a:rPr sz="250" spc="10" dirty="0">
                <a:latin typeface="Arial"/>
                <a:cs typeface="Arial"/>
              </a:rPr>
              <a:t>the </a:t>
            </a:r>
            <a:r>
              <a:rPr sz="250" spc="5" dirty="0">
                <a:latin typeface="Arial"/>
                <a:cs typeface="Arial"/>
              </a:rPr>
              <a:t>data in efficient  </a:t>
            </a:r>
            <a:r>
              <a:rPr sz="250" spc="10" dirty="0">
                <a:latin typeface="Arial"/>
                <a:cs typeface="Arial"/>
              </a:rPr>
              <a:t>way</a:t>
            </a:r>
            <a:endParaRPr sz="250">
              <a:latin typeface="Arial"/>
              <a:cs typeface="Arial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9200627" y="4445708"/>
            <a:ext cx="377825" cy="377825"/>
          </a:xfrm>
          <a:prstGeom prst="rect">
            <a:avLst/>
          </a:prstGeom>
          <a:solidFill>
            <a:srgbClr val="FBFD7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0">
              <a:latin typeface="Times New Roman"/>
              <a:cs typeface="Times New Roman"/>
            </a:endParaRPr>
          </a:p>
          <a:p>
            <a:pPr marL="66040" marR="30480" indent="-28575">
              <a:lnSpc>
                <a:spcPct val="110500"/>
              </a:lnSpc>
            </a:pPr>
            <a:r>
              <a:rPr sz="250" spc="5" dirty="0">
                <a:latin typeface="Arial"/>
                <a:cs typeface="Arial"/>
              </a:rPr>
              <a:t>Recognize </a:t>
            </a:r>
            <a:r>
              <a:rPr sz="250" spc="10" dirty="0">
                <a:latin typeface="Arial"/>
                <a:cs typeface="Arial"/>
              </a:rPr>
              <a:t>the </a:t>
            </a:r>
            <a:r>
              <a:rPr sz="250" spc="5" dirty="0">
                <a:latin typeface="Arial"/>
                <a:cs typeface="Arial"/>
              </a:rPr>
              <a:t>data  </a:t>
            </a:r>
            <a:r>
              <a:rPr sz="250" spc="10" dirty="0">
                <a:latin typeface="Arial"/>
                <a:cs typeface="Arial"/>
              </a:rPr>
              <a:t>from the</a:t>
            </a:r>
            <a:r>
              <a:rPr sz="250" spc="-35" dirty="0">
                <a:latin typeface="Arial"/>
                <a:cs typeface="Arial"/>
              </a:rPr>
              <a:t> </a:t>
            </a:r>
            <a:r>
              <a:rPr sz="250" spc="5" dirty="0">
                <a:latin typeface="Arial"/>
                <a:cs typeface="Arial"/>
              </a:rPr>
              <a:t>images</a:t>
            </a:r>
            <a:endParaRPr sz="250">
              <a:latin typeface="Arial"/>
              <a:cs typeface="Arial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9200627" y="5024191"/>
            <a:ext cx="377825" cy="377825"/>
          </a:xfrm>
          <a:prstGeom prst="rect">
            <a:avLst/>
          </a:prstGeom>
          <a:solidFill>
            <a:srgbClr val="FBFD7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 marL="23495" marR="15875" algn="ctr">
              <a:lnSpc>
                <a:spcPct val="110500"/>
              </a:lnSpc>
              <a:spcBef>
                <a:spcPts val="265"/>
              </a:spcBef>
            </a:pPr>
            <a:r>
              <a:rPr sz="250" spc="5" dirty="0">
                <a:latin typeface="Arial"/>
                <a:cs typeface="Arial"/>
              </a:rPr>
              <a:t>Keeps </a:t>
            </a:r>
            <a:r>
              <a:rPr sz="250" spc="10" dirty="0">
                <a:latin typeface="Arial"/>
                <a:cs typeface="Arial"/>
              </a:rPr>
              <a:t>the</a:t>
            </a:r>
            <a:r>
              <a:rPr sz="250" spc="-45" dirty="0">
                <a:latin typeface="Arial"/>
                <a:cs typeface="Arial"/>
              </a:rPr>
              <a:t> </a:t>
            </a:r>
            <a:r>
              <a:rPr sz="250" spc="5" dirty="0">
                <a:latin typeface="Arial"/>
                <a:cs typeface="Arial"/>
              </a:rPr>
              <a:t>saved</a:t>
            </a:r>
            <a:r>
              <a:rPr sz="250" spc="-20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form </a:t>
            </a:r>
            <a:r>
              <a:rPr sz="250" spc="5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open for </a:t>
            </a:r>
            <a:r>
              <a:rPr sz="250" spc="5" dirty="0">
                <a:latin typeface="Arial"/>
                <a:cs typeface="Arial"/>
              </a:rPr>
              <a:t>further  </a:t>
            </a:r>
            <a:r>
              <a:rPr sz="250" spc="10" dirty="0">
                <a:latin typeface="Arial"/>
                <a:cs typeface="Arial"/>
              </a:rPr>
              <a:t>editing</a:t>
            </a:r>
            <a:endParaRPr sz="250">
              <a:latin typeface="Arial"/>
              <a:cs typeface="Arial"/>
            </a:endParaRPr>
          </a:p>
        </p:txBody>
      </p:sp>
      <p:grpSp>
        <p:nvGrpSpPr>
          <p:cNvPr id="110" name="object 110"/>
          <p:cNvGrpSpPr/>
          <p:nvPr/>
        </p:nvGrpSpPr>
        <p:grpSpPr>
          <a:xfrm>
            <a:off x="13076456" y="2452"/>
            <a:ext cx="4821555" cy="5716270"/>
            <a:chOff x="13076456" y="2452"/>
            <a:chExt cx="4821555" cy="5716270"/>
          </a:xfrm>
        </p:grpSpPr>
        <p:sp>
          <p:nvSpPr>
            <p:cNvPr id="111" name="object 111"/>
            <p:cNvSpPr/>
            <p:nvPr/>
          </p:nvSpPr>
          <p:spPr>
            <a:xfrm>
              <a:off x="13076487" y="2483"/>
              <a:ext cx="4821555" cy="5716270"/>
            </a:xfrm>
            <a:custGeom>
              <a:avLst/>
              <a:gdLst/>
              <a:ahLst/>
              <a:cxnLst/>
              <a:rect l="l" t="t" r="r" b="b"/>
              <a:pathLst>
                <a:path w="4821555" h="5716270">
                  <a:moveTo>
                    <a:pt x="0" y="0"/>
                  </a:moveTo>
                  <a:lnTo>
                    <a:pt x="4821220" y="0"/>
                  </a:lnTo>
                  <a:lnTo>
                    <a:pt x="4821220" y="5716167"/>
                  </a:lnTo>
                  <a:lnTo>
                    <a:pt x="0" y="57161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13078678" y="4674"/>
              <a:ext cx="4817110" cy="5711825"/>
            </a:xfrm>
            <a:custGeom>
              <a:avLst/>
              <a:gdLst/>
              <a:ahLst/>
              <a:cxnLst/>
              <a:rect l="l" t="t" r="r" b="b"/>
              <a:pathLst>
                <a:path w="4817109" h="5711825">
                  <a:moveTo>
                    <a:pt x="0" y="0"/>
                  </a:moveTo>
                  <a:lnTo>
                    <a:pt x="4816838" y="0"/>
                  </a:lnTo>
                  <a:lnTo>
                    <a:pt x="4816838" y="5711785"/>
                  </a:lnTo>
                  <a:lnTo>
                    <a:pt x="0" y="5711785"/>
                  </a:lnTo>
                  <a:lnTo>
                    <a:pt x="0" y="0"/>
                  </a:lnTo>
                  <a:close/>
                </a:path>
              </a:pathLst>
            </a:custGeom>
            <a:ln w="4382">
              <a:solidFill>
                <a:srgbClr val="B3B3B3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13289185" y="1202807"/>
              <a:ext cx="4236720" cy="14604"/>
            </a:xfrm>
            <a:custGeom>
              <a:avLst/>
              <a:gdLst/>
              <a:ahLst/>
              <a:cxnLst/>
              <a:rect l="l" t="t" r="r" b="b"/>
              <a:pathLst>
                <a:path w="4236719" h="14605">
                  <a:moveTo>
                    <a:pt x="0" y="0"/>
                  </a:moveTo>
                  <a:lnTo>
                    <a:pt x="4236353" y="0"/>
                  </a:lnTo>
                  <a:lnTo>
                    <a:pt x="4236353" y="14608"/>
                  </a:lnTo>
                  <a:lnTo>
                    <a:pt x="0" y="146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4" name="object 114"/>
          <p:cNvSpPr txBox="1"/>
          <p:nvPr/>
        </p:nvSpPr>
        <p:spPr>
          <a:xfrm>
            <a:off x="13353650" y="902649"/>
            <a:ext cx="316230" cy="93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50" b="1" spc="5" dirty="0">
                <a:solidFill>
                  <a:srgbClr val="2489A7"/>
                </a:solidFill>
                <a:latin typeface="Trebuchet MS"/>
                <a:cs typeface="Trebuchet MS"/>
              </a:rPr>
              <a:t>20</a:t>
            </a:r>
            <a:r>
              <a:rPr sz="450" b="1" spc="-65" dirty="0">
                <a:solidFill>
                  <a:srgbClr val="2489A7"/>
                </a:solidFill>
                <a:latin typeface="Trebuchet MS"/>
                <a:cs typeface="Trebuchet MS"/>
              </a:rPr>
              <a:t> </a:t>
            </a:r>
            <a:r>
              <a:rPr sz="450" b="1" spc="-10" dirty="0">
                <a:solidFill>
                  <a:srgbClr val="2489A7"/>
                </a:solidFill>
                <a:latin typeface="Trebuchet MS"/>
                <a:cs typeface="Trebuchet MS"/>
              </a:rPr>
              <a:t>minutes</a:t>
            </a:r>
            <a:endParaRPr sz="450">
              <a:latin typeface="Trebuchet MS"/>
              <a:cs typeface="Trebuchet MS"/>
            </a:endParaRPr>
          </a:p>
        </p:txBody>
      </p:sp>
      <p:grpSp>
        <p:nvGrpSpPr>
          <p:cNvPr id="115" name="object 115"/>
          <p:cNvGrpSpPr/>
          <p:nvPr/>
        </p:nvGrpSpPr>
        <p:grpSpPr>
          <a:xfrm>
            <a:off x="13284815" y="280158"/>
            <a:ext cx="110489" cy="704215"/>
            <a:chOff x="13284815" y="280158"/>
            <a:chExt cx="110489" cy="704215"/>
          </a:xfrm>
        </p:grpSpPr>
        <p:sp>
          <p:nvSpPr>
            <p:cNvPr id="116" name="object 116"/>
            <p:cNvSpPr/>
            <p:nvPr/>
          </p:nvSpPr>
          <p:spPr>
            <a:xfrm>
              <a:off x="13292671" y="926547"/>
              <a:ext cx="52069" cy="57785"/>
            </a:xfrm>
            <a:custGeom>
              <a:avLst/>
              <a:gdLst/>
              <a:ahLst/>
              <a:cxnLst/>
              <a:rect l="l" t="t" r="r" b="b"/>
              <a:pathLst>
                <a:path w="52069" h="57784">
                  <a:moveTo>
                    <a:pt x="28892" y="18275"/>
                  </a:moveTo>
                  <a:lnTo>
                    <a:pt x="27546" y="16941"/>
                  </a:lnTo>
                  <a:lnTo>
                    <a:pt x="24257" y="16941"/>
                  </a:lnTo>
                  <a:lnTo>
                    <a:pt x="22910" y="18275"/>
                  </a:lnTo>
                  <a:lnTo>
                    <a:pt x="22910" y="34531"/>
                  </a:lnTo>
                  <a:lnTo>
                    <a:pt x="24257" y="35864"/>
                  </a:lnTo>
                  <a:lnTo>
                    <a:pt x="27546" y="35864"/>
                  </a:lnTo>
                  <a:lnTo>
                    <a:pt x="28892" y="34531"/>
                  </a:lnTo>
                  <a:lnTo>
                    <a:pt x="28892" y="18275"/>
                  </a:lnTo>
                  <a:close/>
                </a:path>
                <a:path w="52069" h="57784">
                  <a:moveTo>
                    <a:pt x="51803" y="25488"/>
                  </a:moveTo>
                  <a:lnTo>
                    <a:pt x="49491" y="19646"/>
                  </a:lnTo>
                  <a:lnTo>
                    <a:pt x="45948" y="15494"/>
                  </a:lnTo>
                  <a:lnTo>
                    <a:pt x="45948" y="31877"/>
                  </a:lnTo>
                  <a:lnTo>
                    <a:pt x="44373" y="39687"/>
                  </a:lnTo>
                  <a:lnTo>
                    <a:pt x="40081" y="46050"/>
                  </a:lnTo>
                  <a:lnTo>
                    <a:pt x="33705" y="50355"/>
                  </a:lnTo>
                  <a:lnTo>
                    <a:pt x="25895" y="51930"/>
                  </a:lnTo>
                  <a:lnTo>
                    <a:pt x="18097" y="50355"/>
                  </a:lnTo>
                  <a:lnTo>
                    <a:pt x="11722" y="46050"/>
                  </a:lnTo>
                  <a:lnTo>
                    <a:pt x="7429" y="39687"/>
                  </a:lnTo>
                  <a:lnTo>
                    <a:pt x="5854" y="31877"/>
                  </a:lnTo>
                  <a:lnTo>
                    <a:pt x="7429" y="24079"/>
                  </a:lnTo>
                  <a:lnTo>
                    <a:pt x="11722" y="17703"/>
                  </a:lnTo>
                  <a:lnTo>
                    <a:pt x="18097" y="13411"/>
                  </a:lnTo>
                  <a:lnTo>
                    <a:pt x="25895" y="11836"/>
                  </a:lnTo>
                  <a:lnTo>
                    <a:pt x="33705" y="13411"/>
                  </a:lnTo>
                  <a:lnTo>
                    <a:pt x="40081" y="17703"/>
                  </a:lnTo>
                  <a:lnTo>
                    <a:pt x="44373" y="24079"/>
                  </a:lnTo>
                  <a:lnTo>
                    <a:pt x="45948" y="31877"/>
                  </a:lnTo>
                  <a:lnTo>
                    <a:pt x="45948" y="15494"/>
                  </a:lnTo>
                  <a:lnTo>
                    <a:pt x="45656" y="15138"/>
                  </a:lnTo>
                  <a:lnTo>
                    <a:pt x="45770" y="15011"/>
                  </a:lnTo>
                  <a:lnTo>
                    <a:pt x="46786" y="13716"/>
                  </a:lnTo>
                  <a:lnTo>
                    <a:pt x="46545" y="11836"/>
                  </a:lnTo>
                  <a:lnTo>
                    <a:pt x="42811" y="8928"/>
                  </a:lnTo>
                  <a:lnTo>
                    <a:pt x="40805" y="7353"/>
                  </a:lnTo>
                  <a:lnTo>
                    <a:pt x="38925" y="7594"/>
                  </a:lnTo>
                  <a:lnTo>
                    <a:pt x="37896" y="8928"/>
                  </a:lnTo>
                  <a:lnTo>
                    <a:pt x="35140" y="7480"/>
                  </a:lnTo>
                  <a:lnTo>
                    <a:pt x="32092" y="6515"/>
                  </a:lnTo>
                  <a:lnTo>
                    <a:pt x="28867" y="6146"/>
                  </a:lnTo>
                  <a:lnTo>
                    <a:pt x="28892" y="3987"/>
                  </a:lnTo>
                  <a:lnTo>
                    <a:pt x="30988" y="3987"/>
                  </a:lnTo>
                  <a:lnTo>
                    <a:pt x="31877" y="3098"/>
                  </a:lnTo>
                  <a:lnTo>
                    <a:pt x="31877" y="889"/>
                  </a:lnTo>
                  <a:lnTo>
                    <a:pt x="30988" y="0"/>
                  </a:lnTo>
                  <a:lnTo>
                    <a:pt x="20815" y="0"/>
                  </a:lnTo>
                  <a:lnTo>
                    <a:pt x="19926" y="889"/>
                  </a:lnTo>
                  <a:lnTo>
                    <a:pt x="19926" y="3098"/>
                  </a:lnTo>
                  <a:lnTo>
                    <a:pt x="20815" y="3987"/>
                  </a:lnTo>
                  <a:lnTo>
                    <a:pt x="22910" y="3987"/>
                  </a:lnTo>
                  <a:lnTo>
                    <a:pt x="22936" y="6146"/>
                  </a:lnTo>
                  <a:lnTo>
                    <a:pt x="13906" y="8915"/>
                  </a:lnTo>
                  <a:lnTo>
                    <a:pt x="6629" y="14579"/>
                  </a:lnTo>
                  <a:lnTo>
                    <a:pt x="1765" y="22453"/>
                  </a:lnTo>
                  <a:lnTo>
                    <a:pt x="0" y="31877"/>
                  </a:lnTo>
                  <a:lnTo>
                    <a:pt x="2032" y="41960"/>
                  </a:lnTo>
                  <a:lnTo>
                    <a:pt x="7581" y="50190"/>
                  </a:lnTo>
                  <a:lnTo>
                    <a:pt x="15824" y="55740"/>
                  </a:lnTo>
                  <a:lnTo>
                    <a:pt x="25895" y="57785"/>
                  </a:lnTo>
                  <a:lnTo>
                    <a:pt x="35979" y="55740"/>
                  </a:lnTo>
                  <a:lnTo>
                    <a:pt x="41643" y="51930"/>
                  </a:lnTo>
                  <a:lnTo>
                    <a:pt x="44221" y="50190"/>
                  </a:lnTo>
                  <a:lnTo>
                    <a:pt x="49771" y="41960"/>
                  </a:lnTo>
                  <a:lnTo>
                    <a:pt x="51803" y="31877"/>
                  </a:lnTo>
                  <a:lnTo>
                    <a:pt x="51803" y="25488"/>
                  </a:lnTo>
                  <a:close/>
                </a:path>
              </a:pathLst>
            </a:custGeom>
            <a:solidFill>
              <a:srgbClr val="2489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13284815" y="280158"/>
              <a:ext cx="109975" cy="10997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8" name="object 118"/>
          <p:cNvSpPr txBox="1"/>
          <p:nvPr/>
        </p:nvSpPr>
        <p:spPr>
          <a:xfrm>
            <a:off x="13272196" y="275888"/>
            <a:ext cx="1911985" cy="571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100"/>
              </a:spcBef>
            </a:pPr>
            <a:r>
              <a:rPr sz="550" b="1" spc="5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5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700" b="1" spc="-30" dirty="0">
                <a:latin typeface="Trebuchet MS"/>
                <a:cs typeface="Trebuchet MS"/>
              </a:rPr>
              <a:t>Prioritize</a:t>
            </a:r>
            <a:endParaRPr sz="700">
              <a:latin typeface="Trebuchet MS"/>
              <a:cs typeface="Trebuchet MS"/>
            </a:endParaRPr>
          </a:p>
          <a:p>
            <a:pPr marL="17780" marR="5080" algn="just">
              <a:lnSpc>
                <a:spcPct val="105100"/>
              </a:lnSpc>
              <a:spcBef>
                <a:spcPts val="325"/>
              </a:spcBef>
            </a:pPr>
            <a:r>
              <a:rPr sz="500" spc="-15" dirty="0">
                <a:latin typeface="Arial"/>
                <a:cs typeface="Arial"/>
              </a:rPr>
              <a:t>Your</a:t>
            </a:r>
            <a:r>
              <a:rPr sz="500" spc="-10" dirty="0">
                <a:latin typeface="Arial"/>
                <a:cs typeface="Arial"/>
              </a:rPr>
              <a:t> </a:t>
            </a:r>
            <a:r>
              <a:rPr sz="500" spc="5" dirty="0">
                <a:latin typeface="Arial"/>
                <a:cs typeface="Arial"/>
              </a:rPr>
              <a:t>team</a:t>
            </a:r>
            <a:r>
              <a:rPr sz="500" spc="-10" dirty="0">
                <a:latin typeface="Arial"/>
                <a:cs typeface="Arial"/>
              </a:rPr>
              <a:t> </a:t>
            </a:r>
            <a:r>
              <a:rPr sz="500" spc="5" dirty="0">
                <a:latin typeface="Arial"/>
                <a:cs typeface="Arial"/>
              </a:rPr>
              <a:t>should</a:t>
            </a:r>
            <a:r>
              <a:rPr sz="500" spc="-1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all</a:t>
            </a:r>
            <a:r>
              <a:rPr sz="500" spc="-10" dirty="0">
                <a:latin typeface="Arial"/>
                <a:cs typeface="Arial"/>
              </a:rPr>
              <a:t> </a:t>
            </a:r>
            <a:r>
              <a:rPr sz="500" spc="15" dirty="0">
                <a:latin typeface="Arial"/>
                <a:cs typeface="Arial"/>
              </a:rPr>
              <a:t>be</a:t>
            </a:r>
            <a:r>
              <a:rPr sz="500" spc="-10" dirty="0">
                <a:latin typeface="Arial"/>
                <a:cs typeface="Arial"/>
              </a:rPr>
              <a:t> </a:t>
            </a:r>
            <a:r>
              <a:rPr sz="500" spc="10" dirty="0">
                <a:latin typeface="Arial"/>
                <a:cs typeface="Arial"/>
              </a:rPr>
              <a:t>on</a:t>
            </a:r>
            <a:r>
              <a:rPr sz="500" spc="-10" dirty="0">
                <a:latin typeface="Arial"/>
                <a:cs typeface="Arial"/>
              </a:rPr>
              <a:t> </a:t>
            </a:r>
            <a:r>
              <a:rPr sz="500" spc="10" dirty="0">
                <a:latin typeface="Arial"/>
                <a:cs typeface="Arial"/>
              </a:rPr>
              <a:t>the</a:t>
            </a:r>
            <a:r>
              <a:rPr sz="500" spc="-1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same</a:t>
            </a:r>
            <a:r>
              <a:rPr sz="500" spc="-10" dirty="0">
                <a:latin typeface="Arial"/>
                <a:cs typeface="Arial"/>
              </a:rPr>
              <a:t> </a:t>
            </a:r>
            <a:r>
              <a:rPr sz="500" spc="10" dirty="0">
                <a:latin typeface="Arial"/>
                <a:cs typeface="Arial"/>
              </a:rPr>
              <a:t>page</a:t>
            </a:r>
            <a:r>
              <a:rPr sz="500" spc="-10" dirty="0">
                <a:latin typeface="Arial"/>
                <a:cs typeface="Arial"/>
              </a:rPr>
              <a:t> </a:t>
            </a:r>
            <a:r>
              <a:rPr sz="500" spc="10" dirty="0">
                <a:latin typeface="Arial"/>
                <a:cs typeface="Arial"/>
              </a:rPr>
              <a:t>about</a:t>
            </a:r>
            <a:r>
              <a:rPr sz="500" spc="-1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what's</a:t>
            </a:r>
            <a:r>
              <a:rPr sz="500" spc="-10" dirty="0">
                <a:latin typeface="Arial"/>
                <a:cs typeface="Arial"/>
              </a:rPr>
              <a:t> </a:t>
            </a:r>
            <a:r>
              <a:rPr sz="500" spc="5" dirty="0">
                <a:latin typeface="Arial"/>
                <a:cs typeface="Arial"/>
              </a:rPr>
              <a:t>important  moving forward. </a:t>
            </a:r>
            <a:r>
              <a:rPr sz="500" spc="-5" dirty="0">
                <a:latin typeface="Arial"/>
                <a:cs typeface="Arial"/>
              </a:rPr>
              <a:t>Place </a:t>
            </a:r>
            <a:r>
              <a:rPr sz="500" spc="5" dirty="0">
                <a:latin typeface="Arial"/>
                <a:cs typeface="Arial"/>
              </a:rPr>
              <a:t>your </a:t>
            </a:r>
            <a:r>
              <a:rPr sz="500" dirty="0">
                <a:latin typeface="Arial"/>
                <a:cs typeface="Arial"/>
              </a:rPr>
              <a:t>ideas </a:t>
            </a:r>
            <a:r>
              <a:rPr sz="500" spc="10" dirty="0">
                <a:latin typeface="Arial"/>
                <a:cs typeface="Arial"/>
              </a:rPr>
              <a:t>on </a:t>
            </a:r>
            <a:r>
              <a:rPr sz="500" dirty="0">
                <a:latin typeface="Arial"/>
                <a:cs typeface="Arial"/>
              </a:rPr>
              <a:t>this </a:t>
            </a:r>
            <a:r>
              <a:rPr sz="500" spc="10" dirty="0">
                <a:latin typeface="Arial"/>
                <a:cs typeface="Arial"/>
              </a:rPr>
              <a:t>grid </a:t>
            </a:r>
            <a:r>
              <a:rPr sz="500" spc="15" dirty="0">
                <a:latin typeface="Arial"/>
                <a:cs typeface="Arial"/>
              </a:rPr>
              <a:t>to </a:t>
            </a:r>
            <a:r>
              <a:rPr sz="500" spc="10" dirty="0">
                <a:latin typeface="Arial"/>
                <a:cs typeface="Arial"/>
              </a:rPr>
              <a:t>determine </a:t>
            </a:r>
            <a:r>
              <a:rPr sz="500" spc="5" dirty="0">
                <a:latin typeface="Arial"/>
                <a:cs typeface="Arial"/>
              </a:rPr>
              <a:t>which  </a:t>
            </a:r>
            <a:r>
              <a:rPr sz="500" dirty="0">
                <a:latin typeface="Arial"/>
                <a:cs typeface="Arial"/>
              </a:rPr>
              <a:t>ideas are </a:t>
            </a:r>
            <a:r>
              <a:rPr sz="500" spc="5" dirty="0">
                <a:latin typeface="Arial"/>
                <a:cs typeface="Arial"/>
              </a:rPr>
              <a:t>important and which </a:t>
            </a:r>
            <a:r>
              <a:rPr sz="500" dirty="0">
                <a:latin typeface="Arial"/>
                <a:cs typeface="Arial"/>
              </a:rPr>
              <a:t>are</a:t>
            </a:r>
            <a:r>
              <a:rPr sz="500" spc="-7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feasible.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119" name="object 119"/>
          <p:cNvGrpSpPr/>
          <p:nvPr/>
        </p:nvGrpSpPr>
        <p:grpSpPr>
          <a:xfrm>
            <a:off x="13736856" y="1383074"/>
            <a:ext cx="3852545" cy="3849370"/>
            <a:chOff x="13736856" y="1383074"/>
            <a:chExt cx="3852545" cy="3849370"/>
          </a:xfrm>
        </p:grpSpPr>
        <p:sp>
          <p:nvSpPr>
            <p:cNvPr id="120" name="object 120"/>
            <p:cNvSpPr/>
            <p:nvPr/>
          </p:nvSpPr>
          <p:spPr>
            <a:xfrm>
              <a:off x="13779347" y="1391415"/>
              <a:ext cx="14604" cy="3798570"/>
            </a:xfrm>
            <a:custGeom>
              <a:avLst/>
              <a:gdLst/>
              <a:ahLst/>
              <a:cxnLst/>
              <a:rect l="l" t="t" r="r" b="b"/>
              <a:pathLst>
                <a:path w="14605" h="3798570">
                  <a:moveTo>
                    <a:pt x="0" y="0"/>
                  </a:moveTo>
                  <a:lnTo>
                    <a:pt x="14608" y="0"/>
                  </a:lnTo>
                  <a:lnTo>
                    <a:pt x="14608" y="3798244"/>
                  </a:lnTo>
                  <a:lnTo>
                    <a:pt x="0" y="37982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9E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13736856" y="1383074"/>
              <a:ext cx="99695" cy="56515"/>
            </a:xfrm>
            <a:custGeom>
              <a:avLst/>
              <a:gdLst/>
              <a:ahLst/>
              <a:cxnLst/>
              <a:rect l="l" t="t" r="r" b="b"/>
              <a:pathLst>
                <a:path w="99694" h="56515">
                  <a:moveTo>
                    <a:pt x="94789" y="56293"/>
                  </a:moveTo>
                  <a:lnTo>
                    <a:pt x="90895" y="56299"/>
                  </a:lnTo>
                  <a:lnTo>
                    <a:pt x="49795" y="15199"/>
                  </a:lnTo>
                  <a:lnTo>
                    <a:pt x="8694" y="56299"/>
                  </a:lnTo>
                  <a:lnTo>
                    <a:pt x="4803" y="56293"/>
                  </a:lnTo>
                  <a:lnTo>
                    <a:pt x="0" y="51494"/>
                  </a:lnTo>
                  <a:lnTo>
                    <a:pt x="0" y="47597"/>
                  </a:lnTo>
                  <a:lnTo>
                    <a:pt x="47600" y="0"/>
                  </a:lnTo>
                  <a:lnTo>
                    <a:pt x="52242" y="0"/>
                  </a:lnTo>
                  <a:lnTo>
                    <a:pt x="99591" y="47598"/>
                  </a:lnTo>
                  <a:lnTo>
                    <a:pt x="99591" y="51495"/>
                  </a:lnTo>
                  <a:close/>
                </a:path>
              </a:pathLst>
            </a:custGeom>
            <a:solidFill>
              <a:srgbClr val="9E9E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13779347" y="5175053"/>
              <a:ext cx="3797935" cy="14604"/>
            </a:xfrm>
            <a:custGeom>
              <a:avLst/>
              <a:gdLst/>
              <a:ahLst/>
              <a:cxnLst/>
              <a:rect l="l" t="t" r="r" b="b"/>
              <a:pathLst>
                <a:path w="3797934" h="14604">
                  <a:moveTo>
                    <a:pt x="0" y="0"/>
                  </a:moveTo>
                  <a:lnTo>
                    <a:pt x="3797835" y="0"/>
                  </a:lnTo>
                  <a:lnTo>
                    <a:pt x="3797835" y="14608"/>
                  </a:lnTo>
                  <a:lnTo>
                    <a:pt x="0" y="146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9E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17532939" y="5132556"/>
              <a:ext cx="56515" cy="99695"/>
            </a:xfrm>
            <a:custGeom>
              <a:avLst/>
              <a:gdLst/>
              <a:ahLst/>
              <a:cxnLst/>
              <a:rect l="l" t="t" r="r" b="b"/>
              <a:pathLst>
                <a:path w="56515" h="99695">
                  <a:moveTo>
                    <a:pt x="5" y="94789"/>
                  </a:moveTo>
                  <a:lnTo>
                    <a:pt x="0" y="90895"/>
                  </a:lnTo>
                  <a:lnTo>
                    <a:pt x="41099" y="49795"/>
                  </a:lnTo>
                  <a:lnTo>
                    <a:pt x="0" y="8694"/>
                  </a:lnTo>
                  <a:lnTo>
                    <a:pt x="5" y="4803"/>
                  </a:lnTo>
                  <a:lnTo>
                    <a:pt x="4804" y="0"/>
                  </a:lnTo>
                  <a:lnTo>
                    <a:pt x="8701" y="0"/>
                  </a:lnTo>
                  <a:lnTo>
                    <a:pt x="56299" y="47600"/>
                  </a:lnTo>
                  <a:lnTo>
                    <a:pt x="56299" y="52242"/>
                  </a:lnTo>
                  <a:lnTo>
                    <a:pt x="8700" y="99591"/>
                  </a:lnTo>
                  <a:lnTo>
                    <a:pt x="4803" y="99591"/>
                  </a:lnTo>
                  <a:close/>
                </a:path>
              </a:pathLst>
            </a:custGeom>
            <a:solidFill>
              <a:srgbClr val="9E9E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14997198" y="1493335"/>
              <a:ext cx="2426335" cy="2456180"/>
            </a:xfrm>
            <a:custGeom>
              <a:avLst/>
              <a:gdLst/>
              <a:ahLst/>
              <a:cxnLst/>
              <a:rect l="l" t="t" r="r" b="b"/>
              <a:pathLst>
                <a:path w="2426334" h="2456179">
                  <a:moveTo>
                    <a:pt x="2425930" y="2455882"/>
                  </a:moveTo>
                  <a:lnTo>
                    <a:pt x="2364980" y="2454006"/>
                  </a:lnTo>
                  <a:lnTo>
                    <a:pt x="2304805" y="2451400"/>
                  </a:lnTo>
                  <a:lnTo>
                    <a:pt x="2245405" y="2448065"/>
                  </a:lnTo>
                  <a:lnTo>
                    <a:pt x="2186781" y="2444001"/>
                  </a:lnTo>
                  <a:lnTo>
                    <a:pt x="2128932" y="2439206"/>
                  </a:lnTo>
                  <a:lnTo>
                    <a:pt x="2071858" y="2433682"/>
                  </a:lnTo>
                  <a:lnTo>
                    <a:pt x="2015560" y="2427428"/>
                  </a:lnTo>
                  <a:lnTo>
                    <a:pt x="1960038" y="2420444"/>
                  </a:lnTo>
                  <a:lnTo>
                    <a:pt x="1905291" y="2412731"/>
                  </a:lnTo>
                  <a:lnTo>
                    <a:pt x="1851319" y="2404288"/>
                  </a:lnTo>
                  <a:lnTo>
                    <a:pt x="1798123" y="2395115"/>
                  </a:lnTo>
                  <a:lnTo>
                    <a:pt x="1745702" y="2385213"/>
                  </a:lnTo>
                  <a:lnTo>
                    <a:pt x="1694056" y="2374581"/>
                  </a:lnTo>
                  <a:lnTo>
                    <a:pt x="1643186" y="2363219"/>
                  </a:lnTo>
                  <a:lnTo>
                    <a:pt x="1593092" y="2351128"/>
                  </a:lnTo>
                  <a:lnTo>
                    <a:pt x="1543773" y="2338306"/>
                  </a:lnTo>
                  <a:lnTo>
                    <a:pt x="1495229" y="2324756"/>
                  </a:lnTo>
                  <a:lnTo>
                    <a:pt x="1447461" y="2310475"/>
                  </a:lnTo>
                  <a:lnTo>
                    <a:pt x="1400468" y="2295465"/>
                  </a:lnTo>
                  <a:lnTo>
                    <a:pt x="1354251" y="2279725"/>
                  </a:lnTo>
                  <a:lnTo>
                    <a:pt x="1308809" y="2263255"/>
                  </a:lnTo>
                  <a:lnTo>
                    <a:pt x="1264142" y="2246056"/>
                  </a:lnTo>
                  <a:lnTo>
                    <a:pt x="1220252" y="2228127"/>
                  </a:lnTo>
                  <a:lnTo>
                    <a:pt x="1177136" y="2209468"/>
                  </a:lnTo>
                  <a:lnTo>
                    <a:pt x="1134796" y="2190080"/>
                  </a:lnTo>
                  <a:lnTo>
                    <a:pt x="1093231" y="2169962"/>
                  </a:lnTo>
                  <a:lnTo>
                    <a:pt x="1052442" y="2149114"/>
                  </a:lnTo>
                  <a:lnTo>
                    <a:pt x="1012429" y="2127536"/>
                  </a:lnTo>
                  <a:lnTo>
                    <a:pt x="973190" y="2105229"/>
                  </a:lnTo>
                  <a:lnTo>
                    <a:pt x="934728" y="2082192"/>
                  </a:lnTo>
                  <a:lnTo>
                    <a:pt x="897040" y="2058425"/>
                  </a:lnTo>
                  <a:lnTo>
                    <a:pt x="860128" y="2033929"/>
                  </a:lnTo>
                  <a:lnTo>
                    <a:pt x="823992" y="2008703"/>
                  </a:lnTo>
                  <a:lnTo>
                    <a:pt x="788631" y="1982747"/>
                  </a:lnTo>
                  <a:lnTo>
                    <a:pt x="754046" y="1956062"/>
                  </a:lnTo>
                  <a:lnTo>
                    <a:pt x="720236" y="1928647"/>
                  </a:lnTo>
                  <a:lnTo>
                    <a:pt x="687201" y="1900502"/>
                  </a:lnTo>
                  <a:lnTo>
                    <a:pt x="654942" y="1871628"/>
                  </a:lnTo>
                  <a:lnTo>
                    <a:pt x="623459" y="1842024"/>
                  </a:lnTo>
                  <a:lnTo>
                    <a:pt x="592751" y="1811690"/>
                  </a:lnTo>
                  <a:lnTo>
                    <a:pt x="562818" y="1780626"/>
                  </a:lnTo>
                  <a:lnTo>
                    <a:pt x="533661" y="1748833"/>
                  </a:lnTo>
                  <a:lnTo>
                    <a:pt x="505280" y="1716310"/>
                  </a:lnTo>
                  <a:lnTo>
                    <a:pt x="477674" y="1683058"/>
                  </a:lnTo>
                  <a:lnTo>
                    <a:pt x="450843" y="1649076"/>
                  </a:lnTo>
                  <a:lnTo>
                    <a:pt x="424788" y="1614364"/>
                  </a:lnTo>
                  <a:lnTo>
                    <a:pt x="399508" y="1578922"/>
                  </a:lnTo>
                  <a:lnTo>
                    <a:pt x="375004" y="1542751"/>
                  </a:lnTo>
                  <a:lnTo>
                    <a:pt x="351275" y="1505850"/>
                  </a:lnTo>
                  <a:lnTo>
                    <a:pt x="328321" y="1468220"/>
                  </a:lnTo>
                  <a:lnTo>
                    <a:pt x="306143" y="1429859"/>
                  </a:lnTo>
                  <a:lnTo>
                    <a:pt x="284741" y="1390769"/>
                  </a:lnTo>
                  <a:lnTo>
                    <a:pt x="264114" y="1350950"/>
                  </a:lnTo>
                  <a:lnTo>
                    <a:pt x="244262" y="1310400"/>
                  </a:lnTo>
                  <a:lnTo>
                    <a:pt x="225186" y="1269121"/>
                  </a:lnTo>
                  <a:lnTo>
                    <a:pt x="206886" y="1227113"/>
                  </a:lnTo>
                  <a:lnTo>
                    <a:pt x="189361" y="1184374"/>
                  </a:lnTo>
                  <a:lnTo>
                    <a:pt x="172611" y="1140906"/>
                  </a:lnTo>
                  <a:lnTo>
                    <a:pt x="156637" y="1096708"/>
                  </a:lnTo>
                  <a:lnTo>
                    <a:pt x="141438" y="1051781"/>
                  </a:lnTo>
                  <a:lnTo>
                    <a:pt x="127015" y="1006124"/>
                  </a:lnTo>
                  <a:lnTo>
                    <a:pt x="113367" y="959737"/>
                  </a:lnTo>
                  <a:lnTo>
                    <a:pt x="100495" y="912621"/>
                  </a:lnTo>
                  <a:lnTo>
                    <a:pt x="88398" y="864774"/>
                  </a:lnTo>
                  <a:lnTo>
                    <a:pt x="77076" y="816199"/>
                  </a:lnTo>
                  <a:lnTo>
                    <a:pt x="66530" y="766893"/>
                  </a:lnTo>
                  <a:lnTo>
                    <a:pt x="56760" y="716858"/>
                  </a:lnTo>
                  <a:lnTo>
                    <a:pt x="47765" y="666093"/>
                  </a:lnTo>
                  <a:lnTo>
                    <a:pt x="39545" y="614599"/>
                  </a:lnTo>
                  <a:lnTo>
                    <a:pt x="32101" y="562374"/>
                  </a:lnTo>
                  <a:lnTo>
                    <a:pt x="25432" y="509420"/>
                  </a:lnTo>
                  <a:lnTo>
                    <a:pt x="19539" y="455737"/>
                  </a:lnTo>
                  <a:lnTo>
                    <a:pt x="14421" y="401323"/>
                  </a:lnTo>
                  <a:lnTo>
                    <a:pt x="10079" y="346181"/>
                  </a:lnTo>
                  <a:lnTo>
                    <a:pt x="6512" y="290308"/>
                  </a:lnTo>
                  <a:lnTo>
                    <a:pt x="3721" y="233706"/>
                  </a:lnTo>
                  <a:lnTo>
                    <a:pt x="1705" y="176374"/>
                  </a:lnTo>
                  <a:lnTo>
                    <a:pt x="464" y="118312"/>
                  </a:lnTo>
                  <a:lnTo>
                    <a:pt x="0" y="59521"/>
                  </a:lnTo>
                  <a:lnTo>
                    <a:pt x="310" y="0"/>
                  </a:lnTo>
                </a:path>
              </a:pathLst>
            </a:custGeom>
            <a:ln w="10225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16207506" y="1503230"/>
              <a:ext cx="1212215" cy="1229995"/>
            </a:xfrm>
            <a:custGeom>
              <a:avLst/>
              <a:gdLst/>
              <a:ahLst/>
              <a:cxnLst/>
              <a:rect l="l" t="t" r="r" b="b"/>
              <a:pathLst>
                <a:path w="1212215" h="1229995">
                  <a:moveTo>
                    <a:pt x="1211881" y="1229866"/>
                  </a:moveTo>
                  <a:lnTo>
                    <a:pt x="1150774" y="1229347"/>
                  </a:lnTo>
                  <a:lnTo>
                    <a:pt x="1091247" y="1227278"/>
                  </a:lnTo>
                  <a:lnTo>
                    <a:pt x="1033302" y="1223659"/>
                  </a:lnTo>
                  <a:lnTo>
                    <a:pt x="976937" y="1218489"/>
                  </a:lnTo>
                  <a:lnTo>
                    <a:pt x="922153" y="1211770"/>
                  </a:lnTo>
                  <a:lnTo>
                    <a:pt x="868950" y="1203500"/>
                  </a:lnTo>
                  <a:lnTo>
                    <a:pt x="817327" y="1193680"/>
                  </a:lnTo>
                  <a:lnTo>
                    <a:pt x="767285" y="1182310"/>
                  </a:lnTo>
                  <a:lnTo>
                    <a:pt x="718823" y="1169390"/>
                  </a:lnTo>
                  <a:lnTo>
                    <a:pt x="671943" y="1154920"/>
                  </a:lnTo>
                  <a:lnTo>
                    <a:pt x="626643" y="1138900"/>
                  </a:lnTo>
                  <a:lnTo>
                    <a:pt x="582923" y="1121329"/>
                  </a:lnTo>
                  <a:lnTo>
                    <a:pt x="540785" y="1102208"/>
                  </a:lnTo>
                  <a:lnTo>
                    <a:pt x="500227" y="1081538"/>
                  </a:lnTo>
                  <a:lnTo>
                    <a:pt x="461249" y="1059317"/>
                  </a:lnTo>
                  <a:lnTo>
                    <a:pt x="423853" y="1035546"/>
                  </a:lnTo>
                  <a:lnTo>
                    <a:pt x="388037" y="1010224"/>
                  </a:lnTo>
                  <a:lnTo>
                    <a:pt x="353801" y="983353"/>
                  </a:lnTo>
                  <a:lnTo>
                    <a:pt x="321147" y="954932"/>
                  </a:lnTo>
                  <a:lnTo>
                    <a:pt x="290073" y="924960"/>
                  </a:lnTo>
                  <a:lnTo>
                    <a:pt x="260580" y="893438"/>
                  </a:lnTo>
                  <a:lnTo>
                    <a:pt x="232667" y="860366"/>
                  </a:lnTo>
                  <a:lnTo>
                    <a:pt x="206335" y="825744"/>
                  </a:lnTo>
                  <a:lnTo>
                    <a:pt x="181584" y="789572"/>
                  </a:lnTo>
                  <a:lnTo>
                    <a:pt x="158414" y="751850"/>
                  </a:lnTo>
                  <a:lnTo>
                    <a:pt x="136824" y="712577"/>
                  </a:lnTo>
                  <a:lnTo>
                    <a:pt x="116815" y="671755"/>
                  </a:lnTo>
                  <a:lnTo>
                    <a:pt x="98387" y="629382"/>
                  </a:lnTo>
                  <a:lnTo>
                    <a:pt x="81539" y="585459"/>
                  </a:lnTo>
                  <a:lnTo>
                    <a:pt x="66272" y="539986"/>
                  </a:lnTo>
                  <a:lnTo>
                    <a:pt x="52586" y="492963"/>
                  </a:lnTo>
                  <a:lnTo>
                    <a:pt x="40480" y="444390"/>
                  </a:lnTo>
                  <a:lnTo>
                    <a:pt x="29955" y="394267"/>
                  </a:lnTo>
                  <a:lnTo>
                    <a:pt x="21011" y="342593"/>
                  </a:lnTo>
                  <a:lnTo>
                    <a:pt x="13647" y="289370"/>
                  </a:lnTo>
                  <a:lnTo>
                    <a:pt x="7864" y="234596"/>
                  </a:lnTo>
                  <a:lnTo>
                    <a:pt x="3662" y="178272"/>
                  </a:lnTo>
                  <a:lnTo>
                    <a:pt x="1040" y="120398"/>
                  </a:lnTo>
                  <a:lnTo>
                    <a:pt x="0" y="60974"/>
                  </a:lnTo>
                  <a:lnTo>
                    <a:pt x="539" y="0"/>
                  </a:lnTo>
                </a:path>
              </a:pathLst>
            </a:custGeom>
            <a:ln w="10225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13785308" y="2724716"/>
              <a:ext cx="3646170" cy="0"/>
            </a:xfrm>
            <a:custGeom>
              <a:avLst/>
              <a:gdLst/>
              <a:ahLst/>
              <a:cxnLst/>
              <a:rect l="l" t="t" r="r" b="b"/>
              <a:pathLst>
                <a:path w="3646169">
                  <a:moveTo>
                    <a:pt x="3646067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B3B3B3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13785308" y="4544914"/>
              <a:ext cx="3646170" cy="0"/>
            </a:xfrm>
            <a:custGeom>
              <a:avLst/>
              <a:gdLst/>
              <a:ahLst/>
              <a:cxnLst/>
              <a:rect l="l" t="t" r="r" b="b"/>
              <a:pathLst>
                <a:path w="3646169">
                  <a:moveTo>
                    <a:pt x="0" y="0"/>
                  </a:moveTo>
                  <a:lnTo>
                    <a:pt x="1399786" y="0"/>
                  </a:lnTo>
                </a:path>
                <a:path w="3646169">
                  <a:moveTo>
                    <a:pt x="2047637" y="0"/>
                  </a:moveTo>
                  <a:lnTo>
                    <a:pt x="2883544" y="0"/>
                  </a:lnTo>
                </a:path>
                <a:path w="3646169">
                  <a:moveTo>
                    <a:pt x="3531395" y="0"/>
                  </a:moveTo>
                  <a:lnTo>
                    <a:pt x="3646067" y="0"/>
                  </a:lnTo>
                </a:path>
              </a:pathLst>
            </a:custGeom>
            <a:ln w="3175">
              <a:solidFill>
                <a:srgbClr val="B3B3B3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13785308" y="3938194"/>
              <a:ext cx="3646170" cy="0"/>
            </a:xfrm>
            <a:custGeom>
              <a:avLst/>
              <a:gdLst/>
              <a:ahLst/>
              <a:cxnLst/>
              <a:rect l="l" t="t" r="r" b="b"/>
              <a:pathLst>
                <a:path w="3646169">
                  <a:moveTo>
                    <a:pt x="3646067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B3B3B3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13785308" y="1503008"/>
              <a:ext cx="3646170" cy="3669665"/>
            </a:xfrm>
            <a:custGeom>
              <a:avLst/>
              <a:gdLst/>
              <a:ahLst/>
              <a:cxnLst/>
              <a:rect l="l" t="t" r="r" b="b"/>
              <a:pathLst>
                <a:path w="3646169" h="3669665">
                  <a:moveTo>
                    <a:pt x="0" y="1823220"/>
                  </a:moveTo>
                  <a:lnTo>
                    <a:pt x="540314" y="1823220"/>
                  </a:lnTo>
                </a:path>
                <a:path w="3646169" h="3669665">
                  <a:moveTo>
                    <a:pt x="1188165" y="1823220"/>
                  </a:moveTo>
                  <a:lnTo>
                    <a:pt x="2701230" y="1823220"/>
                  </a:lnTo>
                </a:path>
                <a:path w="3646169" h="3669665">
                  <a:moveTo>
                    <a:pt x="3349081" y="1823220"/>
                  </a:moveTo>
                  <a:lnTo>
                    <a:pt x="3646067" y="1823220"/>
                  </a:lnTo>
                </a:path>
                <a:path w="3646169" h="3669665">
                  <a:moveTo>
                    <a:pt x="605202" y="2326081"/>
                  </a:moveTo>
                  <a:lnTo>
                    <a:pt x="605202" y="3669178"/>
                  </a:lnTo>
                </a:path>
                <a:path w="3646169" h="3669665">
                  <a:moveTo>
                    <a:pt x="605202" y="948031"/>
                  </a:moveTo>
                  <a:lnTo>
                    <a:pt x="605202" y="1678230"/>
                  </a:lnTo>
                </a:path>
                <a:path w="3646169" h="3669665">
                  <a:moveTo>
                    <a:pt x="605202" y="0"/>
                  </a:moveTo>
                  <a:lnTo>
                    <a:pt x="605202" y="300179"/>
                  </a:lnTo>
                </a:path>
              </a:pathLst>
            </a:custGeom>
            <a:ln w="3175">
              <a:solidFill>
                <a:srgbClr val="B3B3B3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15001147" y="1503008"/>
              <a:ext cx="0" cy="3669665"/>
            </a:xfrm>
            <a:custGeom>
              <a:avLst/>
              <a:gdLst/>
              <a:ahLst/>
              <a:cxnLst/>
              <a:rect l="l" t="t" r="r" b="b"/>
              <a:pathLst>
                <a:path h="3669665">
                  <a:moveTo>
                    <a:pt x="0" y="366917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B3B3B3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15606565" y="1503008"/>
              <a:ext cx="0" cy="3669665"/>
            </a:xfrm>
            <a:custGeom>
              <a:avLst/>
              <a:gdLst/>
              <a:ahLst/>
              <a:cxnLst/>
              <a:rect l="l" t="t" r="r" b="b"/>
              <a:pathLst>
                <a:path h="3669665">
                  <a:moveTo>
                    <a:pt x="0" y="3343813"/>
                  </a:moveTo>
                  <a:lnTo>
                    <a:pt x="0" y="3669178"/>
                  </a:lnTo>
                </a:path>
                <a:path h="3669665">
                  <a:moveTo>
                    <a:pt x="0" y="933407"/>
                  </a:moveTo>
                  <a:lnTo>
                    <a:pt x="0" y="2695962"/>
                  </a:lnTo>
                </a:path>
                <a:path h="3669665">
                  <a:moveTo>
                    <a:pt x="0" y="0"/>
                  </a:moveTo>
                  <a:lnTo>
                    <a:pt x="0" y="285556"/>
                  </a:lnTo>
                </a:path>
              </a:pathLst>
            </a:custGeom>
            <a:ln w="3175">
              <a:solidFill>
                <a:srgbClr val="B3B3B3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16217216" y="1503008"/>
              <a:ext cx="0" cy="3669665"/>
            </a:xfrm>
            <a:custGeom>
              <a:avLst/>
              <a:gdLst/>
              <a:ahLst/>
              <a:cxnLst/>
              <a:rect l="l" t="t" r="r" b="b"/>
              <a:pathLst>
                <a:path h="3669665">
                  <a:moveTo>
                    <a:pt x="0" y="366917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B3B3B3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16822637" y="1503008"/>
              <a:ext cx="605790" cy="3669665"/>
            </a:xfrm>
            <a:custGeom>
              <a:avLst/>
              <a:gdLst/>
              <a:ahLst/>
              <a:cxnLst/>
              <a:rect l="l" t="t" r="r" b="b"/>
              <a:pathLst>
                <a:path w="605790" h="3669665">
                  <a:moveTo>
                    <a:pt x="0" y="3465721"/>
                  </a:moveTo>
                  <a:lnTo>
                    <a:pt x="0" y="3669178"/>
                  </a:lnTo>
                </a:path>
                <a:path w="605790" h="3669665">
                  <a:moveTo>
                    <a:pt x="0" y="2141196"/>
                  </a:moveTo>
                  <a:lnTo>
                    <a:pt x="0" y="2817870"/>
                  </a:lnTo>
                </a:path>
                <a:path w="605790" h="3669665">
                  <a:moveTo>
                    <a:pt x="0" y="0"/>
                  </a:moveTo>
                  <a:lnTo>
                    <a:pt x="0" y="1493345"/>
                  </a:lnTo>
                </a:path>
                <a:path w="605790" h="3669665">
                  <a:moveTo>
                    <a:pt x="605420" y="787585"/>
                  </a:moveTo>
                  <a:lnTo>
                    <a:pt x="605420" y="3669178"/>
                  </a:lnTo>
                </a:path>
                <a:path w="605790" h="3669665">
                  <a:moveTo>
                    <a:pt x="605420" y="0"/>
                  </a:moveTo>
                  <a:lnTo>
                    <a:pt x="605420" y="139734"/>
                  </a:lnTo>
                </a:path>
              </a:pathLst>
            </a:custGeom>
            <a:ln w="3175">
              <a:solidFill>
                <a:srgbClr val="B3B3B3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13785323" y="1494795"/>
              <a:ext cx="3646170" cy="0"/>
            </a:xfrm>
            <a:custGeom>
              <a:avLst/>
              <a:gdLst/>
              <a:ahLst/>
              <a:cxnLst/>
              <a:rect l="l" t="t" r="r" b="b"/>
              <a:pathLst>
                <a:path w="3646169">
                  <a:moveTo>
                    <a:pt x="3646067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B3B3B3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13785323" y="2111991"/>
              <a:ext cx="3056255" cy="0"/>
            </a:xfrm>
            <a:custGeom>
              <a:avLst/>
              <a:gdLst/>
              <a:ahLst/>
              <a:cxnLst/>
              <a:rect l="l" t="t" r="r" b="b"/>
              <a:pathLst>
                <a:path w="3056255">
                  <a:moveTo>
                    <a:pt x="0" y="0"/>
                  </a:moveTo>
                  <a:lnTo>
                    <a:pt x="242353" y="0"/>
                  </a:lnTo>
                </a:path>
                <a:path w="3056255">
                  <a:moveTo>
                    <a:pt x="890204" y="0"/>
                  </a:moveTo>
                  <a:lnTo>
                    <a:pt x="1629344" y="0"/>
                  </a:lnTo>
                </a:path>
                <a:path w="3056255">
                  <a:moveTo>
                    <a:pt x="2277195" y="0"/>
                  </a:moveTo>
                  <a:lnTo>
                    <a:pt x="3055852" y="0"/>
                  </a:lnTo>
                </a:path>
              </a:pathLst>
            </a:custGeom>
            <a:ln w="3175">
              <a:solidFill>
                <a:srgbClr val="B3B3B3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6" name="object 136"/>
          <p:cNvSpPr txBox="1"/>
          <p:nvPr/>
        </p:nvSpPr>
        <p:spPr>
          <a:xfrm>
            <a:off x="15067542" y="5462069"/>
            <a:ext cx="1085850" cy="2527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2700" algn="ctr">
              <a:lnSpc>
                <a:spcPct val="100000"/>
              </a:lnSpc>
              <a:spcBef>
                <a:spcPts val="100"/>
              </a:spcBef>
            </a:pPr>
            <a:r>
              <a:rPr sz="550" b="1" spc="-15" dirty="0">
                <a:solidFill>
                  <a:srgbClr val="1D1F21"/>
                </a:solidFill>
                <a:latin typeface="Trebuchet MS"/>
                <a:cs typeface="Trebuchet MS"/>
              </a:rPr>
              <a:t>Feasibility</a:t>
            </a:r>
            <a:endParaRPr sz="550">
              <a:latin typeface="Trebuchet MS"/>
              <a:cs typeface="Trebuchet MS"/>
            </a:endParaRPr>
          </a:p>
          <a:p>
            <a:pPr marL="12700" marR="5080" algn="ctr">
              <a:lnSpc>
                <a:spcPct val="100000"/>
              </a:lnSpc>
              <a:spcBef>
                <a:spcPts val="285"/>
              </a:spcBef>
            </a:pPr>
            <a:r>
              <a:rPr sz="350" spc="-10" dirty="0">
                <a:solidFill>
                  <a:srgbClr val="1F1F1F"/>
                </a:solidFill>
                <a:latin typeface="Arial"/>
                <a:cs typeface="Arial"/>
              </a:rPr>
              <a:t>Regardless </a:t>
            </a:r>
            <a:r>
              <a:rPr sz="350" dirty="0">
                <a:solidFill>
                  <a:srgbClr val="1F1F1F"/>
                </a:solidFill>
                <a:latin typeface="Arial"/>
                <a:cs typeface="Arial"/>
              </a:rPr>
              <a:t>of </a:t>
            </a:r>
            <a:r>
              <a:rPr sz="350" spc="-5" dirty="0">
                <a:solidFill>
                  <a:srgbClr val="1F1F1F"/>
                </a:solidFill>
                <a:latin typeface="Arial"/>
                <a:cs typeface="Arial"/>
              </a:rPr>
              <a:t>their importance, which </a:t>
            </a:r>
            <a:r>
              <a:rPr sz="350" spc="-10" dirty="0">
                <a:solidFill>
                  <a:srgbClr val="1F1F1F"/>
                </a:solidFill>
                <a:latin typeface="Arial"/>
                <a:cs typeface="Arial"/>
              </a:rPr>
              <a:t>tasks are </a:t>
            </a:r>
            <a:r>
              <a:rPr sz="350" spc="-5" dirty="0">
                <a:solidFill>
                  <a:srgbClr val="1F1F1F"/>
                </a:solidFill>
                <a:latin typeface="Arial"/>
                <a:cs typeface="Arial"/>
              </a:rPr>
              <a:t>more  feasible than </a:t>
            </a:r>
            <a:r>
              <a:rPr sz="350" spc="-10" dirty="0">
                <a:solidFill>
                  <a:srgbClr val="1F1F1F"/>
                </a:solidFill>
                <a:latin typeface="Arial"/>
                <a:cs typeface="Arial"/>
              </a:rPr>
              <a:t>others? </a:t>
            </a:r>
            <a:r>
              <a:rPr sz="350" spc="-15" dirty="0">
                <a:solidFill>
                  <a:srgbClr val="1F1F1F"/>
                </a:solidFill>
                <a:latin typeface="Arial"/>
                <a:cs typeface="Arial"/>
              </a:rPr>
              <a:t>(Cost, </a:t>
            </a:r>
            <a:r>
              <a:rPr sz="350" spc="-10" dirty="0">
                <a:solidFill>
                  <a:srgbClr val="1F1F1F"/>
                </a:solidFill>
                <a:latin typeface="Arial"/>
                <a:cs typeface="Arial"/>
              </a:rPr>
              <a:t>time, </a:t>
            </a:r>
            <a:r>
              <a:rPr sz="350" spc="-5" dirty="0">
                <a:solidFill>
                  <a:srgbClr val="1F1F1F"/>
                </a:solidFill>
                <a:latin typeface="Arial"/>
                <a:cs typeface="Arial"/>
              </a:rPr>
              <a:t>effort, </a:t>
            </a:r>
            <a:r>
              <a:rPr sz="350" spc="-10" dirty="0">
                <a:solidFill>
                  <a:srgbClr val="1F1F1F"/>
                </a:solidFill>
                <a:latin typeface="Arial"/>
                <a:cs typeface="Arial"/>
              </a:rPr>
              <a:t>complexity, etc.)</a:t>
            </a:r>
            <a:endParaRPr sz="350">
              <a:latin typeface="Arial"/>
              <a:cs typeface="Arial"/>
            </a:endParaRPr>
          </a:p>
        </p:txBody>
      </p:sp>
      <p:sp>
        <p:nvSpPr>
          <p:cNvPr id="137" name="object 137"/>
          <p:cNvSpPr/>
          <p:nvPr/>
        </p:nvSpPr>
        <p:spPr>
          <a:xfrm>
            <a:off x="15515908" y="5265146"/>
            <a:ext cx="181633" cy="18163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 txBox="1"/>
          <p:nvPr/>
        </p:nvSpPr>
        <p:spPr>
          <a:xfrm>
            <a:off x="13291140" y="3141029"/>
            <a:ext cx="387350" cy="519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550" b="1" spc="-10" dirty="0">
                <a:solidFill>
                  <a:srgbClr val="1F1F1F"/>
                </a:solidFill>
                <a:latin typeface="Trebuchet MS"/>
                <a:cs typeface="Trebuchet MS"/>
              </a:rPr>
              <a:t>Importance</a:t>
            </a:r>
            <a:endParaRPr sz="550">
              <a:latin typeface="Trebuchet MS"/>
              <a:cs typeface="Trebuchet MS"/>
            </a:endParaRPr>
          </a:p>
          <a:p>
            <a:pPr marL="20955" marR="13335" algn="ctr">
              <a:lnSpc>
                <a:spcPct val="100000"/>
              </a:lnSpc>
              <a:spcBef>
                <a:spcPts val="285"/>
              </a:spcBef>
            </a:pPr>
            <a:r>
              <a:rPr sz="350" spc="-10" dirty="0">
                <a:solidFill>
                  <a:srgbClr val="1F1F1F"/>
                </a:solidFill>
                <a:latin typeface="Arial"/>
                <a:cs typeface="Arial"/>
              </a:rPr>
              <a:t>If each </a:t>
            </a:r>
            <a:r>
              <a:rPr sz="350" dirty="0">
                <a:solidFill>
                  <a:srgbClr val="1F1F1F"/>
                </a:solidFill>
                <a:latin typeface="Arial"/>
                <a:cs typeface="Arial"/>
              </a:rPr>
              <a:t>of </a:t>
            </a:r>
            <a:r>
              <a:rPr sz="350" spc="-5" dirty="0">
                <a:solidFill>
                  <a:srgbClr val="1F1F1F"/>
                </a:solidFill>
                <a:latin typeface="Arial"/>
                <a:cs typeface="Arial"/>
              </a:rPr>
              <a:t>these  </a:t>
            </a:r>
            <a:r>
              <a:rPr sz="350" spc="-10" dirty="0">
                <a:solidFill>
                  <a:srgbClr val="1F1F1F"/>
                </a:solidFill>
                <a:latin typeface="Arial"/>
                <a:cs typeface="Arial"/>
              </a:rPr>
              <a:t>tasks </a:t>
            </a:r>
            <a:r>
              <a:rPr sz="350" spc="-5" dirty="0">
                <a:solidFill>
                  <a:srgbClr val="1F1F1F"/>
                </a:solidFill>
                <a:latin typeface="Arial"/>
                <a:cs typeface="Arial"/>
              </a:rPr>
              <a:t>could </a:t>
            </a:r>
            <a:r>
              <a:rPr sz="350" dirty="0">
                <a:solidFill>
                  <a:srgbClr val="1F1F1F"/>
                </a:solidFill>
                <a:latin typeface="Arial"/>
                <a:cs typeface="Arial"/>
              </a:rPr>
              <a:t>get  done</a:t>
            </a:r>
            <a:r>
              <a:rPr sz="350" spc="-4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350" dirty="0">
                <a:solidFill>
                  <a:srgbClr val="1F1F1F"/>
                </a:solidFill>
                <a:latin typeface="Arial"/>
                <a:cs typeface="Arial"/>
              </a:rPr>
              <a:t>without</a:t>
            </a:r>
            <a:r>
              <a:rPr sz="350" spc="-4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350" spc="-10" dirty="0">
                <a:solidFill>
                  <a:srgbClr val="1F1F1F"/>
                </a:solidFill>
                <a:latin typeface="Arial"/>
                <a:cs typeface="Arial"/>
              </a:rPr>
              <a:t>any  </a:t>
            </a:r>
            <a:r>
              <a:rPr sz="350" spc="-5" dirty="0">
                <a:solidFill>
                  <a:srgbClr val="1F1F1F"/>
                </a:solidFill>
                <a:latin typeface="Arial"/>
                <a:cs typeface="Arial"/>
              </a:rPr>
              <a:t>difficulty or </a:t>
            </a:r>
            <a:r>
              <a:rPr sz="350" spc="-10" dirty="0">
                <a:solidFill>
                  <a:srgbClr val="1F1F1F"/>
                </a:solidFill>
                <a:latin typeface="Arial"/>
                <a:cs typeface="Arial"/>
              </a:rPr>
              <a:t>cost,  </a:t>
            </a:r>
            <a:r>
              <a:rPr sz="350" spc="-5" dirty="0">
                <a:solidFill>
                  <a:srgbClr val="1F1F1F"/>
                </a:solidFill>
                <a:latin typeface="Arial"/>
                <a:cs typeface="Arial"/>
              </a:rPr>
              <a:t>which</a:t>
            </a:r>
            <a:r>
              <a:rPr sz="350" spc="-4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350" dirty="0">
                <a:solidFill>
                  <a:srgbClr val="1F1F1F"/>
                </a:solidFill>
                <a:latin typeface="Arial"/>
                <a:cs typeface="Arial"/>
              </a:rPr>
              <a:t>would</a:t>
            </a:r>
            <a:r>
              <a:rPr sz="350" spc="-4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350" spc="-10" dirty="0">
                <a:solidFill>
                  <a:srgbClr val="1F1F1F"/>
                </a:solidFill>
                <a:latin typeface="Arial"/>
                <a:cs typeface="Arial"/>
              </a:rPr>
              <a:t>have </a:t>
            </a:r>
            <a:r>
              <a:rPr sz="350" spc="-5" dirty="0">
                <a:solidFill>
                  <a:srgbClr val="1F1F1F"/>
                </a:solidFill>
                <a:latin typeface="Arial"/>
                <a:cs typeface="Arial"/>
              </a:rPr>
              <a:t> the </a:t>
            </a:r>
            <a:r>
              <a:rPr sz="350" spc="-10" dirty="0">
                <a:solidFill>
                  <a:srgbClr val="1F1F1F"/>
                </a:solidFill>
                <a:latin typeface="Arial"/>
                <a:cs typeface="Arial"/>
              </a:rPr>
              <a:t>most </a:t>
            </a:r>
            <a:r>
              <a:rPr sz="350" spc="-5" dirty="0">
                <a:solidFill>
                  <a:srgbClr val="1F1F1F"/>
                </a:solidFill>
                <a:latin typeface="Arial"/>
                <a:cs typeface="Arial"/>
              </a:rPr>
              <a:t>positive  </a:t>
            </a:r>
            <a:r>
              <a:rPr sz="350" spc="-10" dirty="0">
                <a:solidFill>
                  <a:srgbClr val="1F1F1F"/>
                </a:solidFill>
                <a:latin typeface="Arial"/>
                <a:cs typeface="Arial"/>
              </a:rPr>
              <a:t>impact?</a:t>
            </a:r>
            <a:endParaRPr sz="350">
              <a:latin typeface="Arial"/>
              <a:cs typeface="Arial"/>
            </a:endParaRPr>
          </a:p>
        </p:txBody>
      </p:sp>
      <p:grpSp>
        <p:nvGrpSpPr>
          <p:cNvPr id="139" name="object 139"/>
          <p:cNvGrpSpPr/>
          <p:nvPr/>
        </p:nvGrpSpPr>
        <p:grpSpPr>
          <a:xfrm>
            <a:off x="13393751" y="21472"/>
            <a:ext cx="6678295" cy="5700395"/>
            <a:chOff x="13393751" y="21472"/>
            <a:chExt cx="6678295" cy="5700395"/>
          </a:xfrm>
        </p:grpSpPr>
        <p:sp>
          <p:nvSpPr>
            <p:cNvPr id="140" name="object 140"/>
            <p:cNvSpPr/>
            <p:nvPr/>
          </p:nvSpPr>
          <p:spPr>
            <a:xfrm>
              <a:off x="13393751" y="2924838"/>
              <a:ext cx="181633" cy="18163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14187679" y="4431298"/>
              <a:ext cx="7620" cy="1905"/>
            </a:xfrm>
            <a:custGeom>
              <a:avLst/>
              <a:gdLst/>
              <a:ahLst/>
              <a:cxnLst/>
              <a:rect l="l" t="t" r="r" b="b"/>
              <a:pathLst>
                <a:path w="7619" h="1904">
                  <a:moveTo>
                    <a:pt x="0" y="0"/>
                  </a:moveTo>
                  <a:lnTo>
                    <a:pt x="2750" y="0"/>
                  </a:lnTo>
                  <a:lnTo>
                    <a:pt x="3190" y="0"/>
                  </a:lnTo>
                  <a:lnTo>
                    <a:pt x="3547" y="356"/>
                  </a:lnTo>
                  <a:lnTo>
                    <a:pt x="3547" y="796"/>
                  </a:lnTo>
                  <a:lnTo>
                    <a:pt x="3547" y="1236"/>
                  </a:lnTo>
                  <a:lnTo>
                    <a:pt x="3904" y="1593"/>
                  </a:lnTo>
                  <a:lnTo>
                    <a:pt x="4344" y="1593"/>
                  </a:lnTo>
                  <a:lnTo>
                    <a:pt x="7094" y="1593"/>
                  </a:lnTo>
                </a:path>
              </a:pathLst>
            </a:custGeom>
            <a:ln w="43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14182413" y="4422510"/>
              <a:ext cx="23495" cy="17780"/>
            </a:xfrm>
            <a:custGeom>
              <a:avLst/>
              <a:gdLst/>
              <a:ahLst/>
              <a:cxnLst/>
              <a:rect l="l" t="t" r="r" b="b"/>
              <a:pathLst>
                <a:path w="23494" h="17779">
                  <a:moveTo>
                    <a:pt x="23008" y="17530"/>
                  </a:moveTo>
                  <a:lnTo>
                    <a:pt x="0" y="8765"/>
                  </a:lnTo>
                  <a:lnTo>
                    <a:pt x="23008" y="0"/>
                  </a:lnTo>
                  <a:lnTo>
                    <a:pt x="21202" y="2443"/>
                  </a:lnTo>
                  <a:lnTo>
                    <a:pt x="20120" y="5478"/>
                  </a:lnTo>
                  <a:lnTo>
                    <a:pt x="20120" y="12060"/>
                  </a:lnTo>
                  <a:lnTo>
                    <a:pt x="21202" y="150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17880017" y="21503"/>
              <a:ext cx="2192020" cy="5700395"/>
            </a:xfrm>
            <a:custGeom>
              <a:avLst/>
              <a:gdLst/>
              <a:ahLst/>
              <a:cxnLst/>
              <a:rect l="l" t="t" r="r" b="b"/>
              <a:pathLst>
                <a:path w="2192019" h="5700395">
                  <a:moveTo>
                    <a:pt x="0" y="0"/>
                  </a:moveTo>
                  <a:lnTo>
                    <a:pt x="2191511" y="0"/>
                  </a:lnTo>
                  <a:lnTo>
                    <a:pt x="2191511" y="5700040"/>
                  </a:lnTo>
                  <a:lnTo>
                    <a:pt x="0" y="57000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17882208" y="23694"/>
              <a:ext cx="2187575" cy="5695950"/>
            </a:xfrm>
            <a:custGeom>
              <a:avLst/>
              <a:gdLst/>
              <a:ahLst/>
              <a:cxnLst/>
              <a:rect l="l" t="t" r="r" b="b"/>
              <a:pathLst>
                <a:path w="2187575" h="5695950">
                  <a:moveTo>
                    <a:pt x="0" y="0"/>
                  </a:moveTo>
                  <a:lnTo>
                    <a:pt x="2187129" y="0"/>
                  </a:lnTo>
                  <a:lnTo>
                    <a:pt x="2187129" y="5695657"/>
                  </a:lnTo>
                  <a:lnTo>
                    <a:pt x="0" y="5695657"/>
                  </a:lnTo>
                  <a:lnTo>
                    <a:pt x="0" y="0"/>
                  </a:lnTo>
                  <a:close/>
                </a:path>
              </a:pathLst>
            </a:custGeom>
            <a:ln w="4382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5" name="object 145"/>
          <p:cNvSpPr txBox="1"/>
          <p:nvPr/>
        </p:nvSpPr>
        <p:spPr>
          <a:xfrm>
            <a:off x="14027677" y="1803187"/>
            <a:ext cx="648335" cy="648335"/>
          </a:xfrm>
          <a:prstGeom prst="rect">
            <a:avLst/>
          </a:prstGeom>
          <a:solidFill>
            <a:srgbClr val="FF7038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750">
              <a:latin typeface="Times New Roman"/>
              <a:cs typeface="Times New Roman"/>
            </a:endParaRPr>
          </a:p>
          <a:p>
            <a:pPr marL="58419" marR="50800" indent="57150" algn="just">
              <a:lnSpc>
                <a:spcPct val="101499"/>
              </a:lnSpc>
            </a:pPr>
            <a:r>
              <a:rPr sz="850" spc="-20" dirty="0">
                <a:latin typeface="Arial"/>
                <a:cs typeface="Arial"/>
              </a:rPr>
              <a:t>Requires  </a:t>
            </a:r>
            <a:r>
              <a:rPr sz="850" spc="-10" dirty="0">
                <a:latin typeface="Arial"/>
                <a:cs typeface="Arial"/>
              </a:rPr>
              <a:t>minimum  </a:t>
            </a:r>
            <a:r>
              <a:rPr sz="850" spc="-20" dirty="0">
                <a:latin typeface="Arial"/>
                <a:cs typeface="Arial"/>
              </a:rPr>
              <a:t>man</a:t>
            </a:r>
            <a:r>
              <a:rPr sz="850" spc="-90" dirty="0">
                <a:latin typeface="Arial"/>
                <a:cs typeface="Arial"/>
              </a:rPr>
              <a:t> </a:t>
            </a:r>
            <a:r>
              <a:rPr sz="850" spc="5" dirty="0">
                <a:latin typeface="Arial"/>
                <a:cs typeface="Arial"/>
              </a:rPr>
              <a:t>power</a:t>
            </a:r>
            <a:endParaRPr sz="850">
              <a:latin typeface="Arial"/>
              <a:cs typeface="Arial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14325623" y="3181238"/>
            <a:ext cx="648335" cy="648335"/>
          </a:xfrm>
          <a:prstGeom prst="rect">
            <a:avLst/>
          </a:prstGeom>
          <a:solidFill>
            <a:srgbClr val="C6FD80"/>
          </a:solidFill>
        </p:spPr>
        <p:txBody>
          <a:bodyPr vert="horz" wrap="square" lIns="0" tIns="50165" rIns="0" bIns="0" rtlCol="0">
            <a:spAutoFit/>
          </a:bodyPr>
          <a:lstStyle/>
          <a:p>
            <a:pPr marL="19050" marR="11430" indent="-27940" algn="ctr">
              <a:lnSpc>
                <a:spcPct val="101499"/>
              </a:lnSpc>
              <a:spcBef>
                <a:spcPts val="395"/>
              </a:spcBef>
            </a:pPr>
            <a:r>
              <a:rPr sz="850" spc="-5" dirty="0">
                <a:latin typeface="Arial"/>
                <a:cs typeface="Arial"/>
              </a:rPr>
              <a:t>Helps </a:t>
            </a:r>
            <a:r>
              <a:rPr sz="850" spc="10" dirty="0">
                <a:latin typeface="Arial"/>
                <a:cs typeface="Arial"/>
              </a:rPr>
              <a:t>to  </a:t>
            </a:r>
            <a:r>
              <a:rPr sz="850" spc="-5" dirty="0">
                <a:latin typeface="Arial"/>
                <a:cs typeface="Arial"/>
              </a:rPr>
              <a:t>eliminate</a:t>
            </a:r>
            <a:r>
              <a:rPr sz="850" spc="-95" dirty="0">
                <a:latin typeface="Arial"/>
                <a:cs typeface="Arial"/>
              </a:rPr>
              <a:t> </a:t>
            </a:r>
            <a:r>
              <a:rPr sz="850" spc="5" dirty="0">
                <a:latin typeface="Arial"/>
                <a:cs typeface="Arial"/>
              </a:rPr>
              <a:t>the </a:t>
            </a:r>
            <a:r>
              <a:rPr sz="850" dirty="0">
                <a:latin typeface="Arial"/>
                <a:cs typeface="Arial"/>
              </a:rPr>
              <a:t> </a:t>
            </a:r>
            <a:r>
              <a:rPr sz="850" spc="-15" dirty="0">
                <a:latin typeface="Arial"/>
                <a:cs typeface="Arial"/>
              </a:rPr>
              <a:t>human  </a:t>
            </a:r>
            <a:r>
              <a:rPr sz="850" spc="-5" dirty="0">
                <a:latin typeface="Arial"/>
                <a:cs typeface="Arial"/>
              </a:rPr>
              <a:t>errors</a:t>
            </a:r>
            <a:endParaRPr sz="850">
              <a:latin typeface="Arial"/>
              <a:cs typeface="Arial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15185094" y="4198970"/>
            <a:ext cx="648335" cy="648335"/>
          </a:xfrm>
          <a:prstGeom prst="rect">
            <a:avLst/>
          </a:prstGeom>
          <a:solidFill>
            <a:srgbClr val="FBF256"/>
          </a:solidFill>
        </p:spPr>
        <p:txBody>
          <a:bodyPr vert="horz" wrap="square" lIns="0" tIns="50165" rIns="0" bIns="0" rtlCol="0">
            <a:spAutoFit/>
          </a:bodyPr>
          <a:lstStyle/>
          <a:p>
            <a:pPr marL="12065" marR="4445" algn="ctr">
              <a:lnSpc>
                <a:spcPct val="101499"/>
              </a:lnSpc>
              <a:spcBef>
                <a:spcPts val="395"/>
              </a:spcBef>
            </a:pPr>
            <a:r>
              <a:rPr sz="850" spc="-10" dirty="0">
                <a:latin typeface="Arial"/>
                <a:cs typeface="Arial"/>
              </a:rPr>
              <a:t>It </a:t>
            </a:r>
            <a:r>
              <a:rPr sz="850" spc="-5" dirty="0">
                <a:latin typeface="Arial"/>
                <a:cs typeface="Arial"/>
              </a:rPr>
              <a:t>improves  </a:t>
            </a:r>
            <a:r>
              <a:rPr sz="850" spc="5" dirty="0">
                <a:latin typeface="Arial"/>
                <a:cs typeface="Arial"/>
              </a:rPr>
              <a:t>the</a:t>
            </a:r>
            <a:r>
              <a:rPr sz="850" spc="145" dirty="0">
                <a:latin typeface="Arial"/>
                <a:cs typeface="Arial"/>
              </a:rPr>
              <a:t> </a:t>
            </a:r>
            <a:r>
              <a:rPr sz="850" dirty="0">
                <a:latin typeface="Arial"/>
                <a:cs typeface="Arial"/>
              </a:rPr>
              <a:t>speed</a:t>
            </a:r>
            <a:r>
              <a:rPr sz="850" spc="-45" dirty="0">
                <a:latin typeface="Arial"/>
                <a:cs typeface="Arial"/>
              </a:rPr>
              <a:t> </a:t>
            </a:r>
            <a:r>
              <a:rPr sz="850" spc="5" dirty="0">
                <a:latin typeface="Arial"/>
                <a:cs typeface="Arial"/>
              </a:rPr>
              <a:t>of  </a:t>
            </a:r>
            <a:r>
              <a:rPr sz="850" dirty="0">
                <a:latin typeface="Arial"/>
                <a:cs typeface="Arial"/>
              </a:rPr>
              <a:t>reading  digits</a:t>
            </a:r>
            <a:endParaRPr sz="850">
              <a:latin typeface="Arial"/>
              <a:cs typeface="Arial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15414668" y="1788564"/>
            <a:ext cx="648335" cy="648335"/>
          </a:xfrm>
          <a:prstGeom prst="rect">
            <a:avLst/>
          </a:prstGeom>
          <a:solidFill>
            <a:srgbClr val="FFCA42"/>
          </a:solidFill>
        </p:spPr>
        <p:txBody>
          <a:bodyPr vert="horz" wrap="square" lIns="0" tIns="50165" rIns="0" bIns="0" rtlCol="0">
            <a:spAutoFit/>
          </a:bodyPr>
          <a:lstStyle/>
          <a:p>
            <a:pPr marL="41275" marR="33655" algn="ctr">
              <a:lnSpc>
                <a:spcPct val="101499"/>
              </a:lnSpc>
              <a:spcBef>
                <a:spcPts val="395"/>
              </a:spcBef>
            </a:pPr>
            <a:r>
              <a:rPr sz="850" spc="-5" dirty="0">
                <a:latin typeface="Arial"/>
                <a:cs typeface="Arial"/>
              </a:rPr>
              <a:t>Helps </a:t>
            </a:r>
            <a:r>
              <a:rPr sz="850" spc="10" dirty="0">
                <a:latin typeface="Arial"/>
                <a:cs typeface="Arial"/>
              </a:rPr>
              <a:t>to  </a:t>
            </a:r>
            <a:r>
              <a:rPr sz="850" dirty="0">
                <a:latin typeface="Arial"/>
                <a:cs typeface="Arial"/>
              </a:rPr>
              <a:t>improve</a:t>
            </a:r>
            <a:r>
              <a:rPr sz="850" spc="-114" dirty="0">
                <a:latin typeface="Arial"/>
                <a:cs typeface="Arial"/>
              </a:rPr>
              <a:t> </a:t>
            </a:r>
            <a:r>
              <a:rPr sz="850" spc="5" dirty="0">
                <a:latin typeface="Arial"/>
                <a:cs typeface="Arial"/>
              </a:rPr>
              <a:t>the </a:t>
            </a:r>
            <a:r>
              <a:rPr sz="850" dirty="0">
                <a:latin typeface="Arial"/>
                <a:cs typeface="Arial"/>
              </a:rPr>
              <a:t> </a:t>
            </a:r>
            <a:r>
              <a:rPr sz="850" spc="-10" dirty="0">
                <a:latin typeface="Arial"/>
                <a:cs typeface="Arial"/>
              </a:rPr>
              <a:t>accuracy  </a:t>
            </a:r>
            <a:r>
              <a:rPr sz="850" spc="-5" dirty="0">
                <a:latin typeface="Arial"/>
                <a:cs typeface="Arial"/>
              </a:rPr>
              <a:t>rate</a:t>
            </a:r>
            <a:endParaRPr sz="850">
              <a:latin typeface="Arial"/>
              <a:cs typeface="Arial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16486539" y="2996353"/>
            <a:ext cx="648335" cy="648335"/>
          </a:xfrm>
          <a:prstGeom prst="rect">
            <a:avLst/>
          </a:prstGeom>
          <a:solidFill>
            <a:srgbClr val="FFC1E8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marL="125730" marR="8255" indent="-110489">
              <a:lnSpc>
                <a:spcPct val="101499"/>
              </a:lnSpc>
            </a:pPr>
            <a:r>
              <a:rPr sz="850" spc="-10" dirty="0">
                <a:latin typeface="Arial"/>
                <a:cs typeface="Arial"/>
              </a:rPr>
              <a:t>Improves</a:t>
            </a:r>
            <a:r>
              <a:rPr sz="850" spc="-95" dirty="0">
                <a:latin typeface="Arial"/>
                <a:cs typeface="Arial"/>
              </a:rPr>
              <a:t> </a:t>
            </a:r>
            <a:r>
              <a:rPr sz="850" spc="5" dirty="0">
                <a:latin typeface="Arial"/>
                <a:cs typeface="Arial"/>
              </a:rPr>
              <a:t>the  </a:t>
            </a:r>
            <a:r>
              <a:rPr sz="850" spc="-5" dirty="0">
                <a:latin typeface="Arial"/>
                <a:cs typeface="Arial"/>
              </a:rPr>
              <a:t>security</a:t>
            </a:r>
            <a:endParaRPr sz="850">
              <a:latin typeface="Arial"/>
              <a:cs typeface="Arial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16841175" y="1642742"/>
            <a:ext cx="648335" cy="648335"/>
          </a:xfrm>
          <a:prstGeom prst="rect">
            <a:avLst/>
          </a:prstGeom>
          <a:solidFill>
            <a:srgbClr val="4BDDF2"/>
          </a:solidFill>
        </p:spPr>
        <p:txBody>
          <a:bodyPr vert="horz" wrap="square" lIns="0" tIns="50165" rIns="0" bIns="0" rtlCol="0">
            <a:spAutoFit/>
          </a:bodyPr>
          <a:lstStyle/>
          <a:p>
            <a:pPr marL="36830" marR="29209" algn="ctr">
              <a:lnSpc>
                <a:spcPct val="101499"/>
              </a:lnSpc>
              <a:spcBef>
                <a:spcPts val="395"/>
              </a:spcBef>
            </a:pPr>
            <a:r>
              <a:rPr sz="850" spc="-10" dirty="0">
                <a:latin typeface="Arial"/>
                <a:cs typeface="Arial"/>
              </a:rPr>
              <a:t>Used </a:t>
            </a:r>
            <a:r>
              <a:rPr sz="850" spc="10" dirty="0">
                <a:latin typeface="Arial"/>
                <a:cs typeface="Arial"/>
              </a:rPr>
              <a:t>to  </a:t>
            </a:r>
            <a:r>
              <a:rPr sz="850" dirty="0">
                <a:latin typeface="Arial"/>
                <a:cs typeface="Arial"/>
              </a:rPr>
              <a:t>recognize  handprinted  digits</a:t>
            </a:r>
            <a:endParaRPr sz="850">
              <a:latin typeface="Arial"/>
              <a:cs typeface="Arial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16668853" y="4320878"/>
            <a:ext cx="648335" cy="648335"/>
          </a:xfrm>
          <a:prstGeom prst="rect">
            <a:avLst/>
          </a:prstGeom>
          <a:solidFill>
            <a:srgbClr val="C6FD80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750">
              <a:latin typeface="Times New Roman"/>
              <a:cs typeface="Times New Roman"/>
            </a:endParaRPr>
          </a:p>
          <a:p>
            <a:pPr marL="85725" marR="78105" algn="ctr">
              <a:lnSpc>
                <a:spcPct val="101499"/>
              </a:lnSpc>
            </a:pPr>
            <a:r>
              <a:rPr sz="850" spc="-30" dirty="0">
                <a:latin typeface="Arial"/>
                <a:cs typeface="Arial"/>
              </a:rPr>
              <a:t>Saves</a:t>
            </a:r>
            <a:r>
              <a:rPr sz="850" spc="-80" dirty="0">
                <a:latin typeface="Arial"/>
                <a:cs typeface="Arial"/>
              </a:rPr>
              <a:t> </a:t>
            </a:r>
            <a:r>
              <a:rPr sz="850" spc="5" dirty="0">
                <a:latin typeface="Arial"/>
                <a:cs typeface="Arial"/>
              </a:rPr>
              <a:t>the  </a:t>
            </a:r>
            <a:r>
              <a:rPr sz="850" spc="-10" dirty="0">
                <a:latin typeface="Arial"/>
                <a:cs typeface="Arial"/>
              </a:rPr>
              <a:t>data </a:t>
            </a:r>
            <a:r>
              <a:rPr sz="850" dirty="0">
                <a:latin typeface="Arial"/>
                <a:cs typeface="Arial"/>
              </a:rPr>
              <a:t>for  future</a:t>
            </a:r>
            <a:r>
              <a:rPr sz="850" spc="-105" dirty="0">
                <a:latin typeface="Arial"/>
                <a:cs typeface="Arial"/>
              </a:rPr>
              <a:t> </a:t>
            </a:r>
            <a:r>
              <a:rPr sz="850" spc="-10" dirty="0">
                <a:latin typeface="Arial"/>
                <a:cs typeface="Arial"/>
              </a:rPr>
              <a:t>use</a:t>
            </a:r>
            <a:endParaRPr sz="850">
              <a:latin typeface="Arial"/>
              <a:cs typeface="Arial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18077023" y="408029"/>
            <a:ext cx="1329055" cy="45339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700" b="1" spc="-30" dirty="0">
                <a:solidFill>
                  <a:srgbClr val="1F1F1F"/>
                </a:solidFill>
                <a:latin typeface="Trebuchet MS"/>
                <a:cs typeface="Trebuchet MS"/>
              </a:rPr>
              <a:t>After </a:t>
            </a:r>
            <a:r>
              <a:rPr sz="700" b="1" spc="-15" dirty="0">
                <a:solidFill>
                  <a:srgbClr val="1F1F1F"/>
                </a:solidFill>
                <a:latin typeface="Trebuchet MS"/>
                <a:cs typeface="Trebuchet MS"/>
              </a:rPr>
              <a:t>you</a:t>
            </a:r>
            <a:r>
              <a:rPr sz="700" b="1" spc="-45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700" b="1" spc="-20" dirty="0">
                <a:solidFill>
                  <a:srgbClr val="1F1F1F"/>
                </a:solidFill>
                <a:latin typeface="Trebuchet MS"/>
                <a:cs typeface="Trebuchet MS"/>
              </a:rPr>
              <a:t>collaborate</a:t>
            </a:r>
            <a:endParaRPr sz="700">
              <a:latin typeface="Trebuchet MS"/>
              <a:cs typeface="Trebuchet MS"/>
            </a:endParaRPr>
          </a:p>
          <a:p>
            <a:pPr marL="17780" marR="5080">
              <a:lnSpc>
                <a:spcPct val="105300"/>
              </a:lnSpc>
              <a:spcBef>
                <a:spcPts val="270"/>
              </a:spcBef>
            </a:pPr>
            <a:r>
              <a:rPr sz="500" spc="-20" dirty="0">
                <a:latin typeface="Arial"/>
                <a:cs typeface="Arial"/>
              </a:rPr>
              <a:t>You </a:t>
            </a:r>
            <a:r>
              <a:rPr sz="500" dirty="0">
                <a:latin typeface="Arial"/>
                <a:cs typeface="Arial"/>
              </a:rPr>
              <a:t>can </a:t>
            </a:r>
            <a:r>
              <a:rPr sz="500" spc="5" dirty="0">
                <a:latin typeface="Arial"/>
                <a:cs typeface="Arial"/>
              </a:rPr>
              <a:t>export </a:t>
            </a:r>
            <a:r>
              <a:rPr sz="500" spc="10" dirty="0">
                <a:latin typeface="Arial"/>
                <a:cs typeface="Arial"/>
              </a:rPr>
              <a:t>the </a:t>
            </a:r>
            <a:r>
              <a:rPr sz="500" dirty="0">
                <a:latin typeface="Arial"/>
                <a:cs typeface="Arial"/>
              </a:rPr>
              <a:t>mural </a:t>
            </a:r>
            <a:r>
              <a:rPr sz="500" spc="-10" dirty="0">
                <a:latin typeface="Arial"/>
                <a:cs typeface="Arial"/>
              </a:rPr>
              <a:t>as </a:t>
            </a:r>
            <a:r>
              <a:rPr sz="500" dirty="0">
                <a:latin typeface="Arial"/>
                <a:cs typeface="Arial"/>
              </a:rPr>
              <a:t>an </a:t>
            </a:r>
            <a:r>
              <a:rPr sz="500" spc="5" dirty="0">
                <a:latin typeface="Arial"/>
                <a:cs typeface="Arial"/>
              </a:rPr>
              <a:t>image </a:t>
            </a:r>
            <a:r>
              <a:rPr sz="500" spc="10" dirty="0">
                <a:latin typeface="Arial"/>
                <a:cs typeface="Arial"/>
              </a:rPr>
              <a:t>or </a:t>
            </a:r>
            <a:r>
              <a:rPr sz="500" spc="15" dirty="0">
                <a:latin typeface="Arial"/>
                <a:cs typeface="Arial"/>
              </a:rPr>
              <a:t>pdf  to</a:t>
            </a:r>
            <a:r>
              <a:rPr sz="500" spc="-1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share</a:t>
            </a:r>
            <a:r>
              <a:rPr sz="500" spc="-15" dirty="0">
                <a:latin typeface="Arial"/>
                <a:cs typeface="Arial"/>
              </a:rPr>
              <a:t> </a:t>
            </a:r>
            <a:r>
              <a:rPr sz="500" spc="10" dirty="0">
                <a:latin typeface="Arial"/>
                <a:cs typeface="Arial"/>
              </a:rPr>
              <a:t>with</a:t>
            </a:r>
            <a:r>
              <a:rPr sz="500" spc="-10" dirty="0">
                <a:latin typeface="Arial"/>
                <a:cs typeface="Arial"/>
              </a:rPr>
              <a:t> </a:t>
            </a:r>
            <a:r>
              <a:rPr sz="500" spc="5" dirty="0">
                <a:latin typeface="Arial"/>
                <a:cs typeface="Arial"/>
              </a:rPr>
              <a:t>members</a:t>
            </a:r>
            <a:r>
              <a:rPr sz="500" spc="-15" dirty="0">
                <a:latin typeface="Arial"/>
                <a:cs typeface="Arial"/>
              </a:rPr>
              <a:t> </a:t>
            </a:r>
            <a:r>
              <a:rPr sz="500" spc="10" dirty="0">
                <a:latin typeface="Arial"/>
                <a:cs typeface="Arial"/>
              </a:rPr>
              <a:t>of</a:t>
            </a:r>
            <a:r>
              <a:rPr sz="500" spc="-10" dirty="0">
                <a:latin typeface="Arial"/>
                <a:cs typeface="Arial"/>
              </a:rPr>
              <a:t> </a:t>
            </a:r>
            <a:r>
              <a:rPr sz="500" spc="5" dirty="0">
                <a:latin typeface="Arial"/>
                <a:cs typeface="Arial"/>
              </a:rPr>
              <a:t>your</a:t>
            </a:r>
            <a:r>
              <a:rPr sz="500" spc="-15" dirty="0">
                <a:latin typeface="Arial"/>
                <a:cs typeface="Arial"/>
              </a:rPr>
              <a:t> </a:t>
            </a:r>
            <a:r>
              <a:rPr sz="500" spc="5" dirty="0">
                <a:latin typeface="Arial"/>
                <a:cs typeface="Arial"/>
              </a:rPr>
              <a:t>company</a:t>
            </a:r>
            <a:r>
              <a:rPr sz="500" spc="-10" dirty="0">
                <a:latin typeface="Arial"/>
                <a:cs typeface="Arial"/>
              </a:rPr>
              <a:t> </a:t>
            </a:r>
            <a:r>
              <a:rPr sz="500" spc="15" dirty="0">
                <a:latin typeface="Arial"/>
                <a:cs typeface="Arial"/>
              </a:rPr>
              <a:t>who  </a:t>
            </a:r>
            <a:r>
              <a:rPr sz="500" spc="5" dirty="0">
                <a:latin typeface="Arial"/>
                <a:cs typeface="Arial"/>
              </a:rPr>
              <a:t>might </a:t>
            </a:r>
            <a:r>
              <a:rPr sz="500" spc="10" dirty="0">
                <a:latin typeface="Arial"/>
                <a:cs typeface="Arial"/>
              </a:rPr>
              <a:t>find </a:t>
            </a:r>
            <a:r>
              <a:rPr sz="500" spc="5" dirty="0">
                <a:latin typeface="Arial"/>
                <a:cs typeface="Arial"/>
              </a:rPr>
              <a:t>it</a:t>
            </a:r>
            <a:r>
              <a:rPr sz="500" spc="-50" dirty="0">
                <a:latin typeface="Arial"/>
                <a:cs typeface="Arial"/>
              </a:rPr>
              <a:t> </a:t>
            </a:r>
            <a:r>
              <a:rPr sz="500" spc="5" dirty="0">
                <a:latin typeface="Arial"/>
                <a:cs typeface="Arial"/>
              </a:rPr>
              <a:t>helpful.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153" name="object 153"/>
          <p:cNvGrpSpPr/>
          <p:nvPr/>
        </p:nvGrpSpPr>
        <p:grpSpPr>
          <a:xfrm>
            <a:off x="18089643" y="301432"/>
            <a:ext cx="1642745" cy="1895475"/>
            <a:chOff x="18089643" y="301432"/>
            <a:chExt cx="1642745" cy="1895475"/>
          </a:xfrm>
        </p:grpSpPr>
        <p:sp>
          <p:nvSpPr>
            <p:cNvPr id="154" name="object 154"/>
            <p:cNvSpPr/>
            <p:nvPr/>
          </p:nvSpPr>
          <p:spPr>
            <a:xfrm>
              <a:off x="18089643" y="301432"/>
              <a:ext cx="109975" cy="109975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18095341" y="1216780"/>
              <a:ext cx="1637030" cy="980440"/>
            </a:xfrm>
            <a:custGeom>
              <a:avLst/>
              <a:gdLst/>
              <a:ahLst/>
              <a:cxnLst/>
              <a:rect l="l" t="t" r="r" b="b"/>
              <a:pathLst>
                <a:path w="1637030" h="980439">
                  <a:moveTo>
                    <a:pt x="1606753" y="0"/>
                  </a:moveTo>
                  <a:lnTo>
                    <a:pt x="0" y="0"/>
                  </a:lnTo>
                  <a:lnTo>
                    <a:pt x="0" y="14605"/>
                  </a:lnTo>
                  <a:lnTo>
                    <a:pt x="1606753" y="14605"/>
                  </a:lnTo>
                  <a:lnTo>
                    <a:pt x="1606753" y="0"/>
                  </a:lnTo>
                  <a:close/>
                </a:path>
                <a:path w="1637030" h="980439">
                  <a:moveTo>
                    <a:pt x="1636572" y="965466"/>
                  </a:moveTo>
                  <a:lnTo>
                    <a:pt x="3898" y="965466"/>
                  </a:lnTo>
                  <a:lnTo>
                    <a:pt x="3898" y="980084"/>
                  </a:lnTo>
                  <a:lnTo>
                    <a:pt x="1636572" y="980084"/>
                  </a:lnTo>
                  <a:lnTo>
                    <a:pt x="1636572" y="965466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6" name="object 156"/>
          <p:cNvSpPr txBox="1"/>
          <p:nvPr/>
        </p:nvSpPr>
        <p:spPr>
          <a:xfrm>
            <a:off x="18091836" y="1298326"/>
            <a:ext cx="483234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b="1" spc="-5" dirty="0">
                <a:solidFill>
                  <a:srgbClr val="727272"/>
                </a:solidFill>
                <a:latin typeface="Trebuchet MS"/>
                <a:cs typeface="Trebuchet MS"/>
              </a:rPr>
              <a:t>Quick</a:t>
            </a:r>
            <a:r>
              <a:rPr sz="550" b="1" spc="-75" dirty="0">
                <a:solidFill>
                  <a:srgbClr val="727272"/>
                </a:solidFill>
                <a:latin typeface="Trebuchet MS"/>
                <a:cs typeface="Trebuchet MS"/>
              </a:rPr>
              <a:t> </a:t>
            </a:r>
            <a:r>
              <a:rPr sz="550" b="1" dirty="0">
                <a:solidFill>
                  <a:srgbClr val="727272"/>
                </a:solidFill>
                <a:latin typeface="Trebuchet MS"/>
                <a:cs typeface="Trebuchet MS"/>
              </a:rPr>
              <a:t>add-ons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18091836" y="2284266"/>
            <a:ext cx="704850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b="1" spc="-10" dirty="0">
                <a:solidFill>
                  <a:srgbClr val="727272"/>
                </a:solidFill>
                <a:latin typeface="Trebuchet MS"/>
                <a:cs typeface="Trebuchet MS"/>
              </a:rPr>
              <a:t>Keep </a:t>
            </a:r>
            <a:r>
              <a:rPr sz="550" b="1" dirty="0">
                <a:solidFill>
                  <a:srgbClr val="727272"/>
                </a:solidFill>
                <a:latin typeface="Trebuchet MS"/>
                <a:cs typeface="Trebuchet MS"/>
              </a:rPr>
              <a:t>moving</a:t>
            </a:r>
            <a:r>
              <a:rPr sz="550" b="1" spc="-80" dirty="0">
                <a:solidFill>
                  <a:srgbClr val="727272"/>
                </a:solidFill>
                <a:latin typeface="Trebuchet MS"/>
                <a:cs typeface="Trebuchet MS"/>
              </a:rPr>
              <a:t> </a:t>
            </a:r>
            <a:r>
              <a:rPr sz="550" b="1" spc="-15" dirty="0">
                <a:solidFill>
                  <a:srgbClr val="727272"/>
                </a:solidFill>
                <a:latin typeface="Trebuchet MS"/>
                <a:cs typeface="Trebuchet MS"/>
              </a:rPr>
              <a:t>forward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18452929" y="2435435"/>
            <a:ext cx="949325" cy="26162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400" b="1" dirty="0">
                <a:latin typeface="Trebuchet MS"/>
                <a:cs typeface="Trebuchet MS"/>
              </a:rPr>
              <a:t>Strategy</a:t>
            </a:r>
            <a:r>
              <a:rPr sz="400" b="1" spc="-20" dirty="0">
                <a:latin typeface="Trebuchet MS"/>
                <a:cs typeface="Trebuchet MS"/>
              </a:rPr>
              <a:t> </a:t>
            </a:r>
            <a:r>
              <a:rPr sz="400" b="1" spc="-5" dirty="0">
                <a:latin typeface="Trebuchet MS"/>
                <a:cs typeface="Trebuchet MS"/>
              </a:rPr>
              <a:t>blueprint</a:t>
            </a:r>
            <a:endParaRPr sz="400">
              <a:latin typeface="Trebuchet MS"/>
              <a:cs typeface="Trebuchet MS"/>
            </a:endParaRPr>
          </a:p>
          <a:p>
            <a:pPr marL="12700" marR="5080">
              <a:lnSpc>
                <a:spcPct val="105100"/>
              </a:lnSpc>
              <a:spcBef>
                <a:spcPts val="170"/>
              </a:spcBef>
            </a:pPr>
            <a:r>
              <a:rPr sz="400" spc="5" dirty="0">
                <a:latin typeface="Arial"/>
                <a:cs typeface="Arial"/>
              </a:rPr>
              <a:t>Define</a:t>
            </a:r>
            <a:r>
              <a:rPr sz="400" spc="-15" dirty="0">
                <a:latin typeface="Arial"/>
                <a:cs typeface="Arial"/>
              </a:rPr>
              <a:t> </a:t>
            </a:r>
            <a:r>
              <a:rPr sz="400" spc="5" dirty="0">
                <a:latin typeface="Arial"/>
                <a:cs typeface="Arial"/>
              </a:rPr>
              <a:t>the</a:t>
            </a:r>
            <a:r>
              <a:rPr sz="400" spc="-10" dirty="0">
                <a:latin typeface="Arial"/>
                <a:cs typeface="Arial"/>
              </a:rPr>
              <a:t> </a:t>
            </a:r>
            <a:r>
              <a:rPr sz="400" spc="5" dirty="0">
                <a:latin typeface="Arial"/>
                <a:cs typeface="Arial"/>
              </a:rPr>
              <a:t>components</a:t>
            </a:r>
            <a:r>
              <a:rPr sz="400" spc="-10" dirty="0">
                <a:latin typeface="Arial"/>
                <a:cs typeface="Arial"/>
              </a:rPr>
              <a:t> </a:t>
            </a:r>
            <a:r>
              <a:rPr sz="400" spc="10" dirty="0">
                <a:latin typeface="Arial"/>
                <a:cs typeface="Arial"/>
              </a:rPr>
              <a:t>of</a:t>
            </a:r>
            <a:r>
              <a:rPr sz="400" spc="-10" dirty="0">
                <a:latin typeface="Arial"/>
                <a:cs typeface="Arial"/>
              </a:rPr>
              <a:t> </a:t>
            </a:r>
            <a:r>
              <a:rPr sz="400" spc="-5" dirty="0">
                <a:latin typeface="Arial"/>
                <a:cs typeface="Arial"/>
              </a:rPr>
              <a:t>a</a:t>
            </a:r>
            <a:r>
              <a:rPr sz="400" spc="-10" dirty="0">
                <a:latin typeface="Arial"/>
                <a:cs typeface="Arial"/>
              </a:rPr>
              <a:t> </a:t>
            </a:r>
            <a:r>
              <a:rPr sz="400" spc="10" dirty="0">
                <a:latin typeface="Arial"/>
                <a:cs typeface="Arial"/>
              </a:rPr>
              <a:t>new</a:t>
            </a:r>
            <a:r>
              <a:rPr sz="400" spc="-10" dirty="0">
                <a:latin typeface="Arial"/>
                <a:cs typeface="Arial"/>
              </a:rPr>
              <a:t> </a:t>
            </a:r>
            <a:r>
              <a:rPr sz="400" spc="5" dirty="0">
                <a:latin typeface="Arial"/>
                <a:cs typeface="Arial"/>
              </a:rPr>
              <a:t>idea</a:t>
            </a:r>
            <a:r>
              <a:rPr sz="400" spc="-10" dirty="0">
                <a:latin typeface="Arial"/>
                <a:cs typeface="Arial"/>
              </a:rPr>
              <a:t> </a:t>
            </a:r>
            <a:r>
              <a:rPr sz="400" spc="5" dirty="0">
                <a:latin typeface="Arial"/>
                <a:cs typeface="Arial"/>
              </a:rPr>
              <a:t>or  </a:t>
            </a:r>
            <a:r>
              <a:rPr sz="400" dirty="0">
                <a:latin typeface="Arial"/>
                <a:cs typeface="Arial"/>
              </a:rPr>
              <a:t>strategy.</a:t>
            </a:r>
            <a:endParaRPr sz="400">
              <a:latin typeface="Arial"/>
              <a:cs typeface="Arial"/>
            </a:endParaRPr>
          </a:p>
        </p:txBody>
      </p:sp>
      <p:graphicFrame>
        <p:nvGraphicFramePr>
          <p:cNvPr id="159" name="object 159"/>
          <p:cNvGraphicFramePr>
            <a:graphicFrameLocks noGrp="1"/>
          </p:cNvGraphicFramePr>
          <p:nvPr/>
        </p:nvGraphicFramePr>
        <p:xfrm>
          <a:off x="18180783" y="3440002"/>
          <a:ext cx="132080" cy="1327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0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0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60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4DA8DD"/>
                      </a:solidFill>
                      <a:prstDash val="solid"/>
                    </a:lnL>
                    <a:lnR w="6350">
                      <a:solidFill>
                        <a:srgbClr val="4DA8DD"/>
                      </a:solidFill>
                      <a:prstDash val="solid"/>
                    </a:lnR>
                    <a:lnT w="6350">
                      <a:solidFill>
                        <a:srgbClr val="4DA8DD"/>
                      </a:solidFill>
                      <a:prstDash val="solid"/>
                    </a:lnT>
                    <a:lnB w="6350">
                      <a:solidFill>
                        <a:srgbClr val="4DA8D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4DA8DD"/>
                      </a:solidFill>
                      <a:prstDash val="solid"/>
                    </a:lnL>
                    <a:lnR w="6350">
                      <a:solidFill>
                        <a:srgbClr val="4DA8DD"/>
                      </a:solidFill>
                      <a:prstDash val="solid"/>
                    </a:lnR>
                    <a:lnT w="6350">
                      <a:solidFill>
                        <a:srgbClr val="4DA8DD"/>
                      </a:solidFill>
                      <a:prstDash val="solid"/>
                    </a:lnT>
                    <a:lnB w="6350">
                      <a:solidFill>
                        <a:srgbClr val="4DA8D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6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4DA8DD"/>
                      </a:solidFill>
                      <a:prstDash val="solid"/>
                    </a:lnL>
                    <a:lnR w="6350">
                      <a:solidFill>
                        <a:srgbClr val="4DA8DD"/>
                      </a:solidFill>
                      <a:prstDash val="solid"/>
                    </a:lnR>
                    <a:lnT w="6350">
                      <a:solidFill>
                        <a:srgbClr val="4DA8DD"/>
                      </a:solidFill>
                      <a:prstDash val="solid"/>
                    </a:lnT>
                    <a:lnB w="6350">
                      <a:solidFill>
                        <a:srgbClr val="4DA8D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4DA8DD"/>
                      </a:solidFill>
                      <a:prstDash val="solid"/>
                    </a:lnL>
                    <a:lnR w="6350">
                      <a:solidFill>
                        <a:srgbClr val="4DA8DD"/>
                      </a:solidFill>
                      <a:prstDash val="solid"/>
                    </a:lnR>
                    <a:lnT w="6350">
                      <a:solidFill>
                        <a:srgbClr val="4DA8DD"/>
                      </a:solidFill>
                      <a:prstDash val="solid"/>
                    </a:lnT>
                    <a:lnB w="6350">
                      <a:solidFill>
                        <a:srgbClr val="4DA8D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60" name="object 160"/>
          <p:cNvGrpSpPr/>
          <p:nvPr/>
        </p:nvGrpSpPr>
        <p:grpSpPr>
          <a:xfrm>
            <a:off x="18106806" y="1511382"/>
            <a:ext cx="298450" cy="2159000"/>
            <a:chOff x="18106806" y="1511382"/>
            <a:chExt cx="298450" cy="2159000"/>
          </a:xfrm>
        </p:grpSpPr>
        <p:sp>
          <p:nvSpPr>
            <p:cNvPr id="161" name="object 161"/>
            <p:cNvSpPr/>
            <p:nvPr/>
          </p:nvSpPr>
          <p:spPr>
            <a:xfrm>
              <a:off x="18130196" y="339551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37371" y="274742"/>
                  </a:moveTo>
                  <a:lnTo>
                    <a:pt x="93951" y="267739"/>
                  </a:lnTo>
                  <a:lnTo>
                    <a:pt x="56241" y="248237"/>
                  </a:lnTo>
                  <a:lnTo>
                    <a:pt x="26504" y="218500"/>
                  </a:lnTo>
                  <a:lnTo>
                    <a:pt x="7003" y="180791"/>
                  </a:lnTo>
                  <a:lnTo>
                    <a:pt x="0" y="137371"/>
                  </a:lnTo>
                  <a:lnTo>
                    <a:pt x="7003" y="93951"/>
                  </a:lnTo>
                  <a:lnTo>
                    <a:pt x="26504" y="56241"/>
                  </a:lnTo>
                  <a:lnTo>
                    <a:pt x="56241" y="26504"/>
                  </a:lnTo>
                  <a:lnTo>
                    <a:pt x="93951" y="7003"/>
                  </a:lnTo>
                  <a:lnTo>
                    <a:pt x="137371" y="0"/>
                  </a:lnTo>
                  <a:lnTo>
                    <a:pt x="180791" y="7003"/>
                  </a:lnTo>
                  <a:lnTo>
                    <a:pt x="218500" y="26504"/>
                  </a:lnTo>
                  <a:lnTo>
                    <a:pt x="248237" y="56241"/>
                  </a:lnTo>
                  <a:lnTo>
                    <a:pt x="267739" y="93951"/>
                  </a:lnTo>
                  <a:lnTo>
                    <a:pt x="274742" y="137371"/>
                  </a:lnTo>
                  <a:lnTo>
                    <a:pt x="267739" y="180791"/>
                  </a:lnTo>
                  <a:lnTo>
                    <a:pt x="248237" y="218500"/>
                  </a:lnTo>
                  <a:lnTo>
                    <a:pt x="218500" y="248237"/>
                  </a:lnTo>
                  <a:lnTo>
                    <a:pt x="180791" y="267739"/>
                  </a:lnTo>
                  <a:lnTo>
                    <a:pt x="137371" y="274742"/>
                  </a:lnTo>
                  <a:close/>
                </a:path>
              </a:pathLst>
            </a:custGeom>
            <a:solidFill>
              <a:srgbClr val="999999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18112203" y="3370872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37371" y="274742"/>
                  </a:moveTo>
                  <a:lnTo>
                    <a:pt x="93951" y="267739"/>
                  </a:lnTo>
                  <a:lnTo>
                    <a:pt x="56241" y="248237"/>
                  </a:lnTo>
                  <a:lnTo>
                    <a:pt x="26504" y="218500"/>
                  </a:lnTo>
                  <a:lnTo>
                    <a:pt x="7003" y="180791"/>
                  </a:lnTo>
                  <a:lnTo>
                    <a:pt x="0" y="137371"/>
                  </a:lnTo>
                  <a:lnTo>
                    <a:pt x="7003" y="93951"/>
                  </a:lnTo>
                  <a:lnTo>
                    <a:pt x="26504" y="56241"/>
                  </a:lnTo>
                  <a:lnTo>
                    <a:pt x="56241" y="26504"/>
                  </a:lnTo>
                  <a:lnTo>
                    <a:pt x="93951" y="7003"/>
                  </a:lnTo>
                  <a:lnTo>
                    <a:pt x="137371" y="0"/>
                  </a:lnTo>
                  <a:lnTo>
                    <a:pt x="180791" y="7003"/>
                  </a:lnTo>
                  <a:lnTo>
                    <a:pt x="218500" y="26504"/>
                  </a:lnTo>
                  <a:lnTo>
                    <a:pt x="248237" y="56241"/>
                  </a:lnTo>
                  <a:lnTo>
                    <a:pt x="267739" y="93951"/>
                  </a:lnTo>
                  <a:lnTo>
                    <a:pt x="274742" y="137371"/>
                  </a:lnTo>
                  <a:lnTo>
                    <a:pt x="267739" y="180791"/>
                  </a:lnTo>
                  <a:lnTo>
                    <a:pt x="248237" y="218500"/>
                  </a:lnTo>
                  <a:lnTo>
                    <a:pt x="218500" y="248237"/>
                  </a:lnTo>
                  <a:lnTo>
                    <a:pt x="180791" y="267739"/>
                  </a:lnTo>
                  <a:lnTo>
                    <a:pt x="137371" y="27474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18112203" y="3370872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0" y="137371"/>
                  </a:moveTo>
                  <a:lnTo>
                    <a:pt x="7003" y="93951"/>
                  </a:lnTo>
                  <a:lnTo>
                    <a:pt x="26504" y="56241"/>
                  </a:lnTo>
                  <a:lnTo>
                    <a:pt x="56241" y="26504"/>
                  </a:lnTo>
                  <a:lnTo>
                    <a:pt x="93951" y="7003"/>
                  </a:lnTo>
                  <a:lnTo>
                    <a:pt x="137371" y="0"/>
                  </a:lnTo>
                  <a:lnTo>
                    <a:pt x="180791" y="7003"/>
                  </a:lnTo>
                  <a:lnTo>
                    <a:pt x="218500" y="26504"/>
                  </a:lnTo>
                  <a:lnTo>
                    <a:pt x="248237" y="56241"/>
                  </a:lnTo>
                  <a:lnTo>
                    <a:pt x="267739" y="93951"/>
                  </a:lnTo>
                  <a:lnTo>
                    <a:pt x="274742" y="137371"/>
                  </a:lnTo>
                  <a:lnTo>
                    <a:pt x="267739" y="180791"/>
                  </a:lnTo>
                  <a:lnTo>
                    <a:pt x="248237" y="218500"/>
                  </a:lnTo>
                  <a:lnTo>
                    <a:pt x="218500" y="248237"/>
                  </a:lnTo>
                  <a:lnTo>
                    <a:pt x="180791" y="267739"/>
                  </a:lnTo>
                  <a:lnTo>
                    <a:pt x="137371" y="274742"/>
                  </a:lnTo>
                  <a:lnTo>
                    <a:pt x="93951" y="267739"/>
                  </a:lnTo>
                  <a:lnTo>
                    <a:pt x="56241" y="248237"/>
                  </a:lnTo>
                  <a:lnTo>
                    <a:pt x="26504" y="218500"/>
                  </a:lnTo>
                  <a:lnTo>
                    <a:pt x="7003" y="180791"/>
                  </a:lnTo>
                  <a:lnTo>
                    <a:pt x="0" y="137371"/>
                  </a:lnTo>
                  <a:close/>
                </a:path>
              </a:pathLst>
            </a:custGeom>
            <a:ln w="10225">
              <a:solidFill>
                <a:srgbClr val="17A7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18128972" y="1536949"/>
              <a:ext cx="74295" cy="52705"/>
            </a:xfrm>
            <a:custGeom>
              <a:avLst/>
              <a:gdLst/>
              <a:ahLst/>
              <a:cxnLst/>
              <a:rect l="l" t="t" r="r" b="b"/>
              <a:pathLst>
                <a:path w="74294" h="52705">
                  <a:moveTo>
                    <a:pt x="0" y="52328"/>
                  </a:moveTo>
                  <a:lnTo>
                    <a:pt x="74243" y="52328"/>
                  </a:lnTo>
                  <a:lnTo>
                    <a:pt x="74243" y="0"/>
                  </a:lnTo>
                  <a:lnTo>
                    <a:pt x="0" y="0"/>
                  </a:lnTo>
                  <a:lnTo>
                    <a:pt x="0" y="52328"/>
                  </a:lnTo>
                  <a:close/>
                </a:path>
              </a:pathLst>
            </a:custGeom>
            <a:solidFill>
              <a:srgbClr val="999999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18108172" y="1511382"/>
              <a:ext cx="95043" cy="9980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6" name="object 166"/>
          <p:cNvSpPr txBox="1"/>
          <p:nvPr/>
        </p:nvSpPr>
        <p:spPr>
          <a:xfrm>
            <a:off x="18095865" y="1476710"/>
            <a:ext cx="1487805" cy="23241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r>
              <a:rPr sz="525" b="1" spc="15" baseline="-23809" dirty="0">
                <a:solidFill>
                  <a:srgbClr val="2489A7"/>
                </a:solidFill>
                <a:latin typeface="Trebuchet MS"/>
                <a:cs typeface="Trebuchet MS"/>
              </a:rPr>
              <a:t>A </a:t>
            </a:r>
            <a:r>
              <a:rPr sz="400" b="1" spc="5" dirty="0">
                <a:latin typeface="Trebuchet MS"/>
                <a:cs typeface="Trebuchet MS"/>
              </a:rPr>
              <a:t>Share </a:t>
            </a:r>
            <a:r>
              <a:rPr sz="400" b="1" spc="-10" dirty="0">
                <a:latin typeface="Trebuchet MS"/>
                <a:cs typeface="Trebuchet MS"/>
              </a:rPr>
              <a:t>the</a:t>
            </a:r>
            <a:r>
              <a:rPr sz="400" b="1" spc="-70" dirty="0">
                <a:latin typeface="Trebuchet MS"/>
                <a:cs typeface="Trebuchet MS"/>
              </a:rPr>
              <a:t> </a:t>
            </a:r>
            <a:r>
              <a:rPr sz="400" b="1" spc="-5" dirty="0">
                <a:latin typeface="Trebuchet MS"/>
                <a:cs typeface="Trebuchet MS"/>
              </a:rPr>
              <a:t>mural</a:t>
            </a:r>
            <a:endParaRPr sz="400">
              <a:latin typeface="Trebuchet MS"/>
              <a:cs typeface="Trebuchet MS"/>
            </a:endParaRPr>
          </a:p>
          <a:p>
            <a:pPr marL="152400" marR="30480">
              <a:lnSpc>
                <a:spcPct val="105100"/>
              </a:lnSpc>
              <a:spcBef>
                <a:spcPts val="60"/>
              </a:spcBef>
            </a:pPr>
            <a:r>
              <a:rPr sz="400" b="1" spc="5" dirty="0">
                <a:latin typeface="Trebuchet MS"/>
                <a:cs typeface="Trebuchet MS"/>
              </a:rPr>
              <a:t>Share </a:t>
            </a:r>
            <a:r>
              <a:rPr sz="400" b="1" spc="10" dirty="0">
                <a:latin typeface="Trebuchet MS"/>
                <a:cs typeface="Trebuchet MS"/>
              </a:rPr>
              <a:t>a </a:t>
            </a:r>
            <a:r>
              <a:rPr sz="400" b="1" spc="-5" dirty="0">
                <a:latin typeface="Trebuchet MS"/>
                <a:cs typeface="Trebuchet MS"/>
              </a:rPr>
              <a:t>view </a:t>
            </a:r>
            <a:r>
              <a:rPr sz="400" b="1" spc="-10" dirty="0">
                <a:latin typeface="Trebuchet MS"/>
                <a:cs typeface="Trebuchet MS"/>
              </a:rPr>
              <a:t>link </a:t>
            </a:r>
            <a:r>
              <a:rPr sz="400" spc="10" dirty="0">
                <a:latin typeface="Arial"/>
                <a:cs typeface="Arial"/>
              </a:rPr>
              <a:t>to </a:t>
            </a:r>
            <a:r>
              <a:rPr sz="400" spc="5" dirty="0">
                <a:latin typeface="Arial"/>
                <a:cs typeface="Arial"/>
              </a:rPr>
              <a:t>the </a:t>
            </a:r>
            <a:r>
              <a:rPr sz="400" dirty="0">
                <a:latin typeface="Arial"/>
                <a:cs typeface="Arial"/>
              </a:rPr>
              <a:t>mural </a:t>
            </a:r>
            <a:r>
              <a:rPr sz="400" spc="5" dirty="0">
                <a:latin typeface="Arial"/>
                <a:cs typeface="Arial"/>
              </a:rPr>
              <a:t>with </a:t>
            </a:r>
            <a:r>
              <a:rPr sz="400" dirty="0">
                <a:latin typeface="Arial"/>
                <a:cs typeface="Arial"/>
              </a:rPr>
              <a:t>stakeholders </a:t>
            </a:r>
            <a:r>
              <a:rPr sz="400" spc="10" dirty="0">
                <a:latin typeface="Arial"/>
                <a:cs typeface="Arial"/>
              </a:rPr>
              <a:t>to</a:t>
            </a:r>
            <a:r>
              <a:rPr sz="400" spc="-45" dirty="0">
                <a:latin typeface="Arial"/>
                <a:cs typeface="Arial"/>
              </a:rPr>
              <a:t> </a:t>
            </a:r>
            <a:r>
              <a:rPr sz="400" spc="5" dirty="0">
                <a:latin typeface="Arial"/>
                <a:cs typeface="Arial"/>
              </a:rPr>
              <a:t>keep  them </a:t>
            </a:r>
            <a:r>
              <a:rPr sz="400" dirty="0">
                <a:latin typeface="Arial"/>
                <a:cs typeface="Arial"/>
              </a:rPr>
              <a:t>in </a:t>
            </a:r>
            <a:r>
              <a:rPr sz="400" spc="5" dirty="0">
                <a:latin typeface="Arial"/>
                <a:cs typeface="Arial"/>
              </a:rPr>
              <a:t>the </a:t>
            </a:r>
            <a:r>
              <a:rPr sz="400" spc="10" dirty="0">
                <a:latin typeface="Arial"/>
                <a:cs typeface="Arial"/>
              </a:rPr>
              <a:t>loop </a:t>
            </a:r>
            <a:r>
              <a:rPr sz="400" spc="5" dirty="0">
                <a:latin typeface="Arial"/>
                <a:cs typeface="Arial"/>
              </a:rPr>
              <a:t>about the outcomes </a:t>
            </a:r>
            <a:r>
              <a:rPr sz="400" spc="10" dirty="0">
                <a:latin typeface="Arial"/>
                <a:cs typeface="Arial"/>
              </a:rPr>
              <a:t>of </a:t>
            </a:r>
            <a:r>
              <a:rPr sz="400" spc="5" dirty="0">
                <a:latin typeface="Arial"/>
                <a:cs typeface="Arial"/>
              </a:rPr>
              <a:t>the</a:t>
            </a:r>
            <a:r>
              <a:rPr sz="400" spc="-75" dirty="0">
                <a:latin typeface="Arial"/>
                <a:cs typeface="Arial"/>
              </a:rPr>
              <a:t> </a:t>
            </a:r>
            <a:r>
              <a:rPr sz="400" spc="-5" dirty="0">
                <a:latin typeface="Arial"/>
                <a:cs typeface="Arial"/>
              </a:rPr>
              <a:t>session.</a:t>
            </a:r>
            <a:endParaRPr sz="400">
              <a:latin typeface="Arial"/>
              <a:cs typeface="Arial"/>
            </a:endParaRPr>
          </a:p>
        </p:txBody>
      </p:sp>
      <p:sp>
        <p:nvSpPr>
          <p:cNvPr id="167" name="object 167"/>
          <p:cNvSpPr/>
          <p:nvPr/>
        </p:nvSpPr>
        <p:spPr>
          <a:xfrm>
            <a:off x="18093532" y="3827037"/>
            <a:ext cx="1633220" cy="14604"/>
          </a:xfrm>
          <a:custGeom>
            <a:avLst/>
            <a:gdLst/>
            <a:ahLst/>
            <a:cxnLst/>
            <a:rect l="l" t="t" r="r" b="b"/>
            <a:pathLst>
              <a:path w="1633219" h="14604">
                <a:moveTo>
                  <a:pt x="0" y="0"/>
                </a:moveTo>
                <a:lnTo>
                  <a:pt x="1632677" y="0"/>
                </a:lnTo>
                <a:lnTo>
                  <a:pt x="1632677" y="14608"/>
                </a:lnTo>
                <a:lnTo>
                  <a:pt x="0" y="14608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 txBox="1"/>
          <p:nvPr/>
        </p:nvSpPr>
        <p:spPr>
          <a:xfrm>
            <a:off x="18198915" y="3969836"/>
            <a:ext cx="626745" cy="895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00" b="1" spc="5" dirty="0">
                <a:solidFill>
                  <a:srgbClr val="1A6085"/>
                </a:solidFill>
                <a:latin typeface="Trebuchet MS"/>
                <a:cs typeface="Trebuchet MS"/>
                <a:hlinkClick r:id="rId3"/>
              </a:rPr>
              <a:t>Share </a:t>
            </a:r>
            <a:r>
              <a:rPr sz="400" b="1" spc="-5" dirty="0">
                <a:solidFill>
                  <a:srgbClr val="1A6085"/>
                </a:solidFill>
                <a:latin typeface="Trebuchet MS"/>
                <a:cs typeface="Trebuchet MS"/>
                <a:hlinkClick r:id="rId3"/>
              </a:rPr>
              <a:t>template</a:t>
            </a:r>
            <a:r>
              <a:rPr sz="400" b="1" spc="-50" dirty="0">
                <a:solidFill>
                  <a:srgbClr val="1A6085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sz="400" b="1" dirty="0">
                <a:solidFill>
                  <a:srgbClr val="1A6085"/>
                </a:solidFill>
                <a:latin typeface="Trebuchet MS"/>
                <a:cs typeface="Trebuchet MS"/>
                <a:hlinkClick r:id="rId3"/>
              </a:rPr>
              <a:t>feedback</a:t>
            </a:r>
            <a:endParaRPr sz="400">
              <a:latin typeface="Trebuchet MS"/>
              <a:cs typeface="Trebuchet MS"/>
            </a:endParaRPr>
          </a:p>
        </p:txBody>
      </p:sp>
      <p:grpSp>
        <p:nvGrpSpPr>
          <p:cNvPr id="169" name="object 169"/>
          <p:cNvGrpSpPr/>
          <p:nvPr/>
        </p:nvGrpSpPr>
        <p:grpSpPr>
          <a:xfrm>
            <a:off x="18088505" y="2477519"/>
            <a:ext cx="909955" cy="1591310"/>
            <a:chOff x="18088505" y="2477519"/>
            <a:chExt cx="909955" cy="1591310"/>
          </a:xfrm>
        </p:grpSpPr>
        <p:sp>
          <p:nvSpPr>
            <p:cNvPr id="170" name="object 170"/>
            <p:cNvSpPr/>
            <p:nvPr/>
          </p:nvSpPr>
          <p:spPr>
            <a:xfrm>
              <a:off x="18088505" y="3966052"/>
              <a:ext cx="769506" cy="10260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18124869" y="2507562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37371" y="274742"/>
                  </a:moveTo>
                  <a:lnTo>
                    <a:pt x="93951" y="267739"/>
                  </a:lnTo>
                  <a:lnTo>
                    <a:pt x="56241" y="248237"/>
                  </a:lnTo>
                  <a:lnTo>
                    <a:pt x="26504" y="218500"/>
                  </a:lnTo>
                  <a:lnTo>
                    <a:pt x="7003" y="180791"/>
                  </a:lnTo>
                  <a:lnTo>
                    <a:pt x="0" y="137371"/>
                  </a:lnTo>
                  <a:lnTo>
                    <a:pt x="7003" y="93951"/>
                  </a:lnTo>
                  <a:lnTo>
                    <a:pt x="26504" y="56241"/>
                  </a:lnTo>
                  <a:lnTo>
                    <a:pt x="56241" y="26504"/>
                  </a:lnTo>
                  <a:lnTo>
                    <a:pt x="93951" y="7003"/>
                  </a:lnTo>
                  <a:lnTo>
                    <a:pt x="137371" y="0"/>
                  </a:lnTo>
                  <a:lnTo>
                    <a:pt x="180791" y="7003"/>
                  </a:lnTo>
                  <a:lnTo>
                    <a:pt x="218500" y="26504"/>
                  </a:lnTo>
                  <a:lnTo>
                    <a:pt x="248237" y="56241"/>
                  </a:lnTo>
                  <a:lnTo>
                    <a:pt x="267739" y="93951"/>
                  </a:lnTo>
                  <a:lnTo>
                    <a:pt x="274742" y="137371"/>
                  </a:lnTo>
                  <a:lnTo>
                    <a:pt x="267739" y="180791"/>
                  </a:lnTo>
                  <a:lnTo>
                    <a:pt x="248237" y="218500"/>
                  </a:lnTo>
                  <a:lnTo>
                    <a:pt x="218500" y="248237"/>
                  </a:lnTo>
                  <a:lnTo>
                    <a:pt x="180791" y="267739"/>
                  </a:lnTo>
                  <a:lnTo>
                    <a:pt x="137371" y="274742"/>
                  </a:lnTo>
                  <a:close/>
                </a:path>
              </a:pathLst>
            </a:custGeom>
            <a:solidFill>
              <a:srgbClr val="999999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18106859" y="248291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37371" y="274742"/>
                  </a:moveTo>
                  <a:lnTo>
                    <a:pt x="93951" y="267739"/>
                  </a:lnTo>
                  <a:lnTo>
                    <a:pt x="56241" y="248237"/>
                  </a:lnTo>
                  <a:lnTo>
                    <a:pt x="26504" y="218500"/>
                  </a:lnTo>
                  <a:lnTo>
                    <a:pt x="7003" y="180791"/>
                  </a:lnTo>
                  <a:lnTo>
                    <a:pt x="0" y="137371"/>
                  </a:lnTo>
                  <a:lnTo>
                    <a:pt x="7003" y="93951"/>
                  </a:lnTo>
                  <a:lnTo>
                    <a:pt x="26504" y="56241"/>
                  </a:lnTo>
                  <a:lnTo>
                    <a:pt x="56241" y="26504"/>
                  </a:lnTo>
                  <a:lnTo>
                    <a:pt x="93951" y="7003"/>
                  </a:lnTo>
                  <a:lnTo>
                    <a:pt x="137371" y="0"/>
                  </a:lnTo>
                  <a:lnTo>
                    <a:pt x="180791" y="7003"/>
                  </a:lnTo>
                  <a:lnTo>
                    <a:pt x="218500" y="26504"/>
                  </a:lnTo>
                  <a:lnTo>
                    <a:pt x="248237" y="56241"/>
                  </a:lnTo>
                  <a:lnTo>
                    <a:pt x="267739" y="93951"/>
                  </a:lnTo>
                  <a:lnTo>
                    <a:pt x="274742" y="137371"/>
                  </a:lnTo>
                  <a:lnTo>
                    <a:pt x="267739" y="180791"/>
                  </a:lnTo>
                  <a:lnTo>
                    <a:pt x="248237" y="218500"/>
                  </a:lnTo>
                  <a:lnTo>
                    <a:pt x="218500" y="248237"/>
                  </a:lnTo>
                  <a:lnTo>
                    <a:pt x="180791" y="267739"/>
                  </a:lnTo>
                  <a:lnTo>
                    <a:pt x="137371" y="27474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18106859" y="248291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0" y="137371"/>
                  </a:moveTo>
                  <a:lnTo>
                    <a:pt x="7003" y="93951"/>
                  </a:lnTo>
                  <a:lnTo>
                    <a:pt x="26504" y="56241"/>
                  </a:lnTo>
                  <a:lnTo>
                    <a:pt x="56241" y="26504"/>
                  </a:lnTo>
                  <a:lnTo>
                    <a:pt x="93951" y="7003"/>
                  </a:lnTo>
                  <a:lnTo>
                    <a:pt x="137371" y="0"/>
                  </a:lnTo>
                  <a:lnTo>
                    <a:pt x="180791" y="7003"/>
                  </a:lnTo>
                  <a:lnTo>
                    <a:pt x="218500" y="26504"/>
                  </a:lnTo>
                  <a:lnTo>
                    <a:pt x="248237" y="56241"/>
                  </a:lnTo>
                  <a:lnTo>
                    <a:pt x="267739" y="93951"/>
                  </a:lnTo>
                  <a:lnTo>
                    <a:pt x="274742" y="137371"/>
                  </a:lnTo>
                  <a:lnTo>
                    <a:pt x="267739" y="180791"/>
                  </a:lnTo>
                  <a:lnTo>
                    <a:pt x="248237" y="218500"/>
                  </a:lnTo>
                  <a:lnTo>
                    <a:pt x="218500" y="248237"/>
                  </a:lnTo>
                  <a:lnTo>
                    <a:pt x="180791" y="267739"/>
                  </a:lnTo>
                  <a:lnTo>
                    <a:pt x="137371" y="274742"/>
                  </a:lnTo>
                  <a:lnTo>
                    <a:pt x="93951" y="267739"/>
                  </a:lnTo>
                  <a:lnTo>
                    <a:pt x="56241" y="248237"/>
                  </a:lnTo>
                  <a:lnTo>
                    <a:pt x="26504" y="218500"/>
                  </a:lnTo>
                  <a:lnTo>
                    <a:pt x="7003" y="180791"/>
                  </a:lnTo>
                  <a:lnTo>
                    <a:pt x="0" y="137371"/>
                  </a:lnTo>
                  <a:close/>
                </a:path>
              </a:pathLst>
            </a:custGeom>
            <a:ln w="10225">
              <a:solidFill>
                <a:srgbClr val="17A7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18956282" y="2762169"/>
              <a:ext cx="42545" cy="33655"/>
            </a:xfrm>
            <a:custGeom>
              <a:avLst/>
              <a:gdLst/>
              <a:ahLst/>
              <a:cxnLst/>
              <a:rect l="l" t="t" r="r" b="b"/>
              <a:pathLst>
                <a:path w="42544" h="33655">
                  <a:moveTo>
                    <a:pt x="26605" y="33139"/>
                  </a:moveTo>
                  <a:lnTo>
                    <a:pt x="24402" y="33139"/>
                  </a:lnTo>
                  <a:lnTo>
                    <a:pt x="21686" y="30422"/>
                  </a:lnTo>
                  <a:lnTo>
                    <a:pt x="21686" y="28220"/>
                  </a:lnTo>
                  <a:lnTo>
                    <a:pt x="29859" y="20046"/>
                  </a:lnTo>
                  <a:lnTo>
                    <a:pt x="1557" y="20046"/>
                  </a:lnTo>
                  <a:lnTo>
                    <a:pt x="0" y="18489"/>
                  </a:lnTo>
                  <a:lnTo>
                    <a:pt x="0" y="14648"/>
                  </a:lnTo>
                  <a:lnTo>
                    <a:pt x="1557" y="13091"/>
                  </a:lnTo>
                  <a:lnTo>
                    <a:pt x="29859" y="13091"/>
                  </a:lnTo>
                  <a:lnTo>
                    <a:pt x="21686" y="4918"/>
                  </a:lnTo>
                  <a:lnTo>
                    <a:pt x="21686" y="2716"/>
                  </a:lnTo>
                  <a:lnTo>
                    <a:pt x="24402" y="0"/>
                  </a:lnTo>
                  <a:lnTo>
                    <a:pt x="26604" y="0"/>
                  </a:lnTo>
                  <a:lnTo>
                    <a:pt x="42072" y="15468"/>
                  </a:lnTo>
                  <a:lnTo>
                    <a:pt x="42072" y="17670"/>
                  </a:lnTo>
                  <a:close/>
                </a:path>
              </a:pathLst>
            </a:custGeom>
            <a:solidFill>
              <a:srgbClr val="1A60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5" name="object 175"/>
          <p:cNvSpPr txBox="1"/>
          <p:nvPr/>
        </p:nvSpPr>
        <p:spPr>
          <a:xfrm>
            <a:off x="18472163" y="2728014"/>
            <a:ext cx="474980" cy="895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00" b="1" spc="10" dirty="0">
                <a:solidFill>
                  <a:srgbClr val="1A6085"/>
                </a:solidFill>
                <a:latin typeface="Trebuchet MS"/>
                <a:cs typeface="Trebuchet MS"/>
                <a:hlinkClick r:id="rId17"/>
              </a:rPr>
              <a:t>Open </a:t>
            </a:r>
            <a:r>
              <a:rPr sz="400" b="1" spc="-5" dirty="0">
                <a:solidFill>
                  <a:srgbClr val="1A6085"/>
                </a:solidFill>
                <a:latin typeface="Trebuchet MS"/>
                <a:cs typeface="Trebuchet MS"/>
                <a:hlinkClick r:id="rId17"/>
              </a:rPr>
              <a:t>the</a:t>
            </a:r>
            <a:r>
              <a:rPr sz="400" b="1" spc="-75" dirty="0">
                <a:solidFill>
                  <a:srgbClr val="1A6085"/>
                </a:solidFill>
                <a:latin typeface="Trebuchet MS"/>
                <a:cs typeface="Trebuchet MS"/>
                <a:hlinkClick r:id="rId17"/>
              </a:rPr>
              <a:t> </a:t>
            </a:r>
            <a:r>
              <a:rPr sz="400" b="1" spc="-5" dirty="0">
                <a:solidFill>
                  <a:srgbClr val="1A6085"/>
                </a:solidFill>
                <a:latin typeface="Trebuchet MS"/>
                <a:cs typeface="Trebuchet MS"/>
                <a:hlinkClick r:id="rId17"/>
              </a:rPr>
              <a:t>template</a:t>
            </a:r>
            <a:endParaRPr sz="400">
              <a:latin typeface="Trebuchet MS"/>
              <a:cs typeface="Trebuchet MS"/>
            </a:endParaRPr>
          </a:p>
        </p:txBody>
      </p:sp>
      <p:grpSp>
        <p:nvGrpSpPr>
          <p:cNvPr id="176" name="object 176"/>
          <p:cNvGrpSpPr/>
          <p:nvPr/>
        </p:nvGrpSpPr>
        <p:grpSpPr>
          <a:xfrm>
            <a:off x="18458322" y="2725753"/>
            <a:ext cx="568960" cy="508000"/>
            <a:chOff x="18458322" y="2725753"/>
            <a:chExt cx="568960" cy="508000"/>
          </a:xfrm>
        </p:grpSpPr>
        <p:sp>
          <p:nvSpPr>
            <p:cNvPr id="177" name="object 177"/>
            <p:cNvSpPr/>
            <p:nvPr/>
          </p:nvSpPr>
          <p:spPr>
            <a:xfrm>
              <a:off x="18458322" y="2725753"/>
              <a:ext cx="568373" cy="10291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18964254" y="3200490"/>
              <a:ext cx="42545" cy="33655"/>
            </a:xfrm>
            <a:custGeom>
              <a:avLst/>
              <a:gdLst/>
              <a:ahLst/>
              <a:cxnLst/>
              <a:rect l="l" t="t" r="r" b="b"/>
              <a:pathLst>
                <a:path w="42544" h="33655">
                  <a:moveTo>
                    <a:pt x="26605" y="33139"/>
                  </a:moveTo>
                  <a:lnTo>
                    <a:pt x="24402" y="33139"/>
                  </a:lnTo>
                  <a:lnTo>
                    <a:pt x="21686" y="30422"/>
                  </a:lnTo>
                  <a:lnTo>
                    <a:pt x="21686" y="28220"/>
                  </a:lnTo>
                  <a:lnTo>
                    <a:pt x="29859" y="20046"/>
                  </a:lnTo>
                  <a:lnTo>
                    <a:pt x="1557" y="20046"/>
                  </a:lnTo>
                  <a:lnTo>
                    <a:pt x="0" y="18489"/>
                  </a:lnTo>
                  <a:lnTo>
                    <a:pt x="0" y="14648"/>
                  </a:lnTo>
                  <a:lnTo>
                    <a:pt x="1557" y="13091"/>
                  </a:lnTo>
                  <a:lnTo>
                    <a:pt x="29859" y="13091"/>
                  </a:lnTo>
                  <a:lnTo>
                    <a:pt x="21686" y="4918"/>
                  </a:lnTo>
                  <a:lnTo>
                    <a:pt x="21686" y="2716"/>
                  </a:lnTo>
                  <a:lnTo>
                    <a:pt x="24402" y="0"/>
                  </a:lnTo>
                  <a:lnTo>
                    <a:pt x="26604" y="0"/>
                  </a:lnTo>
                  <a:lnTo>
                    <a:pt x="42072" y="15468"/>
                  </a:lnTo>
                  <a:lnTo>
                    <a:pt x="42072" y="17670"/>
                  </a:lnTo>
                  <a:close/>
                </a:path>
              </a:pathLst>
            </a:custGeom>
            <a:solidFill>
              <a:srgbClr val="1A60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9" name="object 179"/>
          <p:cNvSpPr txBox="1"/>
          <p:nvPr/>
        </p:nvSpPr>
        <p:spPr>
          <a:xfrm>
            <a:off x="18452927" y="2881013"/>
            <a:ext cx="1082040" cy="37465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400" b="1" spc="5" dirty="0">
                <a:latin typeface="Trebuchet MS"/>
                <a:cs typeface="Trebuchet MS"/>
              </a:rPr>
              <a:t>Customer </a:t>
            </a:r>
            <a:r>
              <a:rPr sz="400" b="1" spc="-10" dirty="0">
                <a:latin typeface="Trebuchet MS"/>
                <a:cs typeface="Trebuchet MS"/>
              </a:rPr>
              <a:t>experience journey</a:t>
            </a:r>
            <a:r>
              <a:rPr sz="400" b="1" spc="-45" dirty="0">
                <a:latin typeface="Trebuchet MS"/>
                <a:cs typeface="Trebuchet MS"/>
              </a:rPr>
              <a:t> </a:t>
            </a:r>
            <a:r>
              <a:rPr sz="400" b="1" spc="10" dirty="0">
                <a:latin typeface="Trebuchet MS"/>
                <a:cs typeface="Trebuchet MS"/>
              </a:rPr>
              <a:t>map</a:t>
            </a:r>
            <a:endParaRPr sz="400">
              <a:latin typeface="Trebuchet MS"/>
              <a:cs typeface="Trebuchet MS"/>
            </a:endParaRPr>
          </a:p>
          <a:p>
            <a:pPr marL="12700" marR="5080">
              <a:lnSpc>
                <a:spcPct val="105100"/>
              </a:lnSpc>
              <a:spcBef>
                <a:spcPts val="170"/>
              </a:spcBef>
            </a:pPr>
            <a:r>
              <a:rPr sz="400" spc="5" dirty="0">
                <a:latin typeface="Arial"/>
                <a:cs typeface="Arial"/>
              </a:rPr>
              <a:t>Understand customer </a:t>
            </a:r>
            <a:r>
              <a:rPr sz="400" dirty="0">
                <a:latin typeface="Arial"/>
                <a:cs typeface="Arial"/>
              </a:rPr>
              <a:t>needs, motivations,</a:t>
            </a:r>
            <a:r>
              <a:rPr sz="400" spc="-60" dirty="0">
                <a:latin typeface="Arial"/>
                <a:cs typeface="Arial"/>
              </a:rPr>
              <a:t> </a:t>
            </a:r>
            <a:r>
              <a:rPr sz="400" spc="5" dirty="0">
                <a:latin typeface="Arial"/>
                <a:cs typeface="Arial"/>
              </a:rPr>
              <a:t>and  </a:t>
            </a:r>
            <a:r>
              <a:rPr sz="400" dirty="0">
                <a:latin typeface="Arial"/>
                <a:cs typeface="Arial"/>
              </a:rPr>
              <a:t>obstacles </a:t>
            </a:r>
            <a:r>
              <a:rPr sz="400" spc="5" dirty="0">
                <a:latin typeface="Arial"/>
                <a:cs typeface="Arial"/>
              </a:rPr>
              <a:t>for </a:t>
            </a:r>
            <a:r>
              <a:rPr sz="400" dirty="0">
                <a:latin typeface="Arial"/>
                <a:cs typeface="Arial"/>
              </a:rPr>
              <a:t>an</a:t>
            </a:r>
            <a:r>
              <a:rPr sz="400" spc="-25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experience.</a:t>
            </a:r>
            <a:endParaRPr sz="400">
              <a:latin typeface="Arial"/>
              <a:cs typeface="Arial"/>
            </a:endParaRPr>
          </a:p>
          <a:p>
            <a:pPr marL="39370">
              <a:lnSpc>
                <a:spcPct val="100000"/>
              </a:lnSpc>
              <a:spcBef>
                <a:spcPts val="409"/>
              </a:spcBef>
            </a:pPr>
            <a:r>
              <a:rPr sz="400" b="1" spc="10" dirty="0">
                <a:solidFill>
                  <a:srgbClr val="1A6085"/>
                </a:solidFill>
                <a:latin typeface="Trebuchet MS"/>
                <a:cs typeface="Trebuchet MS"/>
                <a:hlinkClick r:id="rId18"/>
              </a:rPr>
              <a:t>Open </a:t>
            </a:r>
            <a:r>
              <a:rPr sz="400" b="1" spc="-5" dirty="0">
                <a:solidFill>
                  <a:srgbClr val="1A6085"/>
                </a:solidFill>
                <a:latin typeface="Trebuchet MS"/>
                <a:cs typeface="Trebuchet MS"/>
                <a:hlinkClick r:id="rId18"/>
              </a:rPr>
              <a:t>the</a:t>
            </a:r>
            <a:r>
              <a:rPr sz="400" b="1" spc="-45" dirty="0">
                <a:solidFill>
                  <a:srgbClr val="1A6085"/>
                </a:solidFill>
                <a:latin typeface="Trebuchet MS"/>
                <a:cs typeface="Trebuchet MS"/>
                <a:hlinkClick r:id="rId18"/>
              </a:rPr>
              <a:t> </a:t>
            </a:r>
            <a:r>
              <a:rPr sz="400" b="1" spc="-5" dirty="0">
                <a:solidFill>
                  <a:srgbClr val="1A6085"/>
                </a:solidFill>
                <a:latin typeface="Trebuchet MS"/>
                <a:cs typeface="Trebuchet MS"/>
                <a:hlinkClick r:id="rId18"/>
              </a:rPr>
              <a:t>template</a:t>
            </a:r>
            <a:endParaRPr sz="400">
              <a:latin typeface="Trebuchet MS"/>
              <a:cs typeface="Trebuchet MS"/>
            </a:endParaRPr>
          </a:p>
        </p:txBody>
      </p:sp>
      <p:grpSp>
        <p:nvGrpSpPr>
          <p:cNvPr id="180" name="object 180"/>
          <p:cNvGrpSpPr/>
          <p:nvPr/>
        </p:nvGrpSpPr>
        <p:grpSpPr>
          <a:xfrm>
            <a:off x="18106806" y="2915371"/>
            <a:ext cx="928369" cy="760730"/>
            <a:chOff x="18106806" y="2915371"/>
            <a:chExt cx="928369" cy="760730"/>
          </a:xfrm>
        </p:grpSpPr>
        <p:sp>
          <p:nvSpPr>
            <p:cNvPr id="181" name="object 181"/>
            <p:cNvSpPr/>
            <p:nvPr/>
          </p:nvSpPr>
          <p:spPr>
            <a:xfrm>
              <a:off x="18466294" y="3164088"/>
              <a:ext cx="568373" cy="10291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18130196" y="294541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37371" y="274742"/>
                  </a:moveTo>
                  <a:lnTo>
                    <a:pt x="93951" y="267739"/>
                  </a:lnTo>
                  <a:lnTo>
                    <a:pt x="56241" y="248237"/>
                  </a:lnTo>
                  <a:lnTo>
                    <a:pt x="26504" y="218500"/>
                  </a:lnTo>
                  <a:lnTo>
                    <a:pt x="7003" y="180791"/>
                  </a:lnTo>
                  <a:lnTo>
                    <a:pt x="0" y="137371"/>
                  </a:lnTo>
                  <a:lnTo>
                    <a:pt x="7003" y="93951"/>
                  </a:lnTo>
                  <a:lnTo>
                    <a:pt x="26504" y="56241"/>
                  </a:lnTo>
                  <a:lnTo>
                    <a:pt x="56241" y="26504"/>
                  </a:lnTo>
                  <a:lnTo>
                    <a:pt x="93951" y="7003"/>
                  </a:lnTo>
                  <a:lnTo>
                    <a:pt x="137371" y="0"/>
                  </a:lnTo>
                  <a:lnTo>
                    <a:pt x="180791" y="7003"/>
                  </a:lnTo>
                  <a:lnTo>
                    <a:pt x="218500" y="26504"/>
                  </a:lnTo>
                  <a:lnTo>
                    <a:pt x="248237" y="56241"/>
                  </a:lnTo>
                  <a:lnTo>
                    <a:pt x="267739" y="93951"/>
                  </a:lnTo>
                  <a:lnTo>
                    <a:pt x="274742" y="137371"/>
                  </a:lnTo>
                  <a:lnTo>
                    <a:pt x="267739" y="180791"/>
                  </a:lnTo>
                  <a:lnTo>
                    <a:pt x="248237" y="218500"/>
                  </a:lnTo>
                  <a:lnTo>
                    <a:pt x="218500" y="248237"/>
                  </a:lnTo>
                  <a:lnTo>
                    <a:pt x="180791" y="267739"/>
                  </a:lnTo>
                  <a:lnTo>
                    <a:pt x="137371" y="274742"/>
                  </a:lnTo>
                  <a:close/>
                </a:path>
              </a:pathLst>
            </a:custGeom>
            <a:solidFill>
              <a:srgbClr val="999999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18112203" y="2920768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37371" y="274742"/>
                  </a:moveTo>
                  <a:lnTo>
                    <a:pt x="93951" y="267739"/>
                  </a:lnTo>
                  <a:lnTo>
                    <a:pt x="56241" y="248237"/>
                  </a:lnTo>
                  <a:lnTo>
                    <a:pt x="26504" y="218500"/>
                  </a:lnTo>
                  <a:lnTo>
                    <a:pt x="7003" y="180791"/>
                  </a:lnTo>
                  <a:lnTo>
                    <a:pt x="0" y="137371"/>
                  </a:lnTo>
                  <a:lnTo>
                    <a:pt x="7003" y="93951"/>
                  </a:lnTo>
                  <a:lnTo>
                    <a:pt x="26504" y="56241"/>
                  </a:lnTo>
                  <a:lnTo>
                    <a:pt x="56241" y="26504"/>
                  </a:lnTo>
                  <a:lnTo>
                    <a:pt x="93951" y="7003"/>
                  </a:lnTo>
                  <a:lnTo>
                    <a:pt x="137371" y="0"/>
                  </a:lnTo>
                  <a:lnTo>
                    <a:pt x="180791" y="7003"/>
                  </a:lnTo>
                  <a:lnTo>
                    <a:pt x="218500" y="26504"/>
                  </a:lnTo>
                  <a:lnTo>
                    <a:pt x="248237" y="56241"/>
                  </a:lnTo>
                  <a:lnTo>
                    <a:pt x="267739" y="93951"/>
                  </a:lnTo>
                  <a:lnTo>
                    <a:pt x="274742" y="137371"/>
                  </a:lnTo>
                  <a:lnTo>
                    <a:pt x="267739" y="180791"/>
                  </a:lnTo>
                  <a:lnTo>
                    <a:pt x="248237" y="218500"/>
                  </a:lnTo>
                  <a:lnTo>
                    <a:pt x="218500" y="248237"/>
                  </a:lnTo>
                  <a:lnTo>
                    <a:pt x="180791" y="267739"/>
                  </a:lnTo>
                  <a:lnTo>
                    <a:pt x="137371" y="27474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18112203" y="2920768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0" y="137371"/>
                  </a:moveTo>
                  <a:lnTo>
                    <a:pt x="7003" y="93951"/>
                  </a:lnTo>
                  <a:lnTo>
                    <a:pt x="26504" y="56241"/>
                  </a:lnTo>
                  <a:lnTo>
                    <a:pt x="56241" y="26504"/>
                  </a:lnTo>
                  <a:lnTo>
                    <a:pt x="93951" y="7003"/>
                  </a:lnTo>
                  <a:lnTo>
                    <a:pt x="137371" y="0"/>
                  </a:lnTo>
                  <a:lnTo>
                    <a:pt x="180791" y="7003"/>
                  </a:lnTo>
                  <a:lnTo>
                    <a:pt x="218500" y="26504"/>
                  </a:lnTo>
                  <a:lnTo>
                    <a:pt x="248237" y="56241"/>
                  </a:lnTo>
                  <a:lnTo>
                    <a:pt x="267739" y="93951"/>
                  </a:lnTo>
                  <a:lnTo>
                    <a:pt x="274742" y="137371"/>
                  </a:lnTo>
                  <a:lnTo>
                    <a:pt x="267739" y="180791"/>
                  </a:lnTo>
                  <a:lnTo>
                    <a:pt x="248237" y="218500"/>
                  </a:lnTo>
                  <a:lnTo>
                    <a:pt x="218500" y="248237"/>
                  </a:lnTo>
                  <a:lnTo>
                    <a:pt x="180791" y="267739"/>
                  </a:lnTo>
                  <a:lnTo>
                    <a:pt x="137371" y="274742"/>
                  </a:lnTo>
                  <a:lnTo>
                    <a:pt x="93951" y="267739"/>
                  </a:lnTo>
                  <a:lnTo>
                    <a:pt x="56241" y="248237"/>
                  </a:lnTo>
                  <a:lnTo>
                    <a:pt x="26504" y="218500"/>
                  </a:lnTo>
                  <a:lnTo>
                    <a:pt x="7003" y="180791"/>
                  </a:lnTo>
                  <a:lnTo>
                    <a:pt x="0" y="137371"/>
                  </a:lnTo>
                  <a:close/>
                </a:path>
              </a:pathLst>
            </a:custGeom>
            <a:ln w="10225">
              <a:solidFill>
                <a:srgbClr val="17A7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18972288" y="3642632"/>
              <a:ext cx="42545" cy="33655"/>
            </a:xfrm>
            <a:custGeom>
              <a:avLst/>
              <a:gdLst/>
              <a:ahLst/>
              <a:cxnLst/>
              <a:rect l="l" t="t" r="r" b="b"/>
              <a:pathLst>
                <a:path w="42544" h="33654">
                  <a:moveTo>
                    <a:pt x="26605" y="33139"/>
                  </a:moveTo>
                  <a:lnTo>
                    <a:pt x="24402" y="33139"/>
                  </a:lnTo>
                  <a:lnTo>
                    <a:pt x="21686" y="30422"/>
                  </a:lnTo>
                  <a:lnTo>
                    <a:pt x="21686" y="28220"/>
                  </a:lnTo>
                  <a:lnTo>
                    <a:pt x="29859" y="20046"/>
                  </a:lnTo>
                  <a:lnTo>
                    <a:pt x="1557" y="20046"/>
                  </a:lnTo>
                  <a:lnTo>
                    <a:pt x="0" y="18489"/>
                  </a:lnTo>
                  <a:lnTo>
                    <a:pt x="0" y="14648"/>
                  </a:lnTo>
                  <a:lnTo>
                    <a:pt x="1557" y="13091"/>
                  </a:lnTo>
                  <a:lnTo>
                    <a:pt x="29859" y="13091"/>
                  </a:lnTo>
                  <a:lnTo>
                    <a:pt x="21686" y="4918"/>
                  </a:lnTo>
                  <a:lnTo>
                    <a:pt x="21686" y="2716"/>
                  </a:lnTo>
                  <a:lnTo>
                    <a:pt x="24402" y="0"/>
                  </a:lnTo>
                  <a:lnTo>
                    <a:pt x="26604" y="0"/>
                  </a:lnTo>
                  <a:lnTo>
                    <a:pt x="42072" y="15468"/>
                  </a:lnTo>
                  <a:lnTo>
                    <a:pt x="42072" y="17670"/>
                  </a:lnTo>
                  <a:close/>
                </a:path>
              </a:pathLst>
            </a:custGeom>
            <a:solidFill>
              <a:srgbClr val="1A60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6" name="object 186"/>
          <p:cNvSpPr txBox="1"/>
          <p:nvPr/>
        </p:nvSpPr>
        <p:spPr>
          <a:xfrm>
            <a:off x="18453070" y="3323155"/>
            <a:ext cx="1146810" cy="37465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400" b="1" dirty="0">
                <a:latin typeface="Trebuchet MS"/>
                <a:cs typeface="Trebuchet MS"/>
              </a:rPr>
              <a:t>Strengths, weaknesses, </a:t>
            </a:r>
            <a:r>
              <a:rPr sz="400" b="1" spc="-5" dirty="0">
                <a:latin typeface="Trebuchet MS"/>
                <a:cs typeface="Trebuchet MS"/>
              </a:rPr>
              <a:t>opportunities </a:t>
            </a:r>
            <a:r>
              <a:rPr sz="400" b="1" spc="-15" dirty="0">
                <a:latin typeface="Trebuchet MS"/>
                <a:cs typeface="Trebuchet MS"/>
              </a:rPr>
              <a:t>&amp;</a:t>
            </a:r>
            <a:r>
              <a:rPr sz="400" b="1" spc="-35" dirty="0">
                <a:latin typeface="Trebuchet MS"/>
                <a:cs typeface="Trebuchet MS"/>
              </a:rPr>
              <a:t> </a:t>
            </a:r>
            <a:r>
              <a:rPr sz="400" b="1" spc="-5" dirty="0">
                <a:latin typeface="Trebuchet MS"/>
                <a:cs typeface="Trebuchet MS"/>
              </a:rPr>
              <a:t>threats</a:t>
            </a:r>
            <a:endParaRPr sz="400">
              <a:latin typeface="Trebuchet MS"/>
              <a:cs typeface="Trebuchet MS"/>
            </a:endParaRPr>
          </a:p>
          <a:p>
            <a:pPr marL="12700" marR="76200">
              <a:lnSpc>
                <a:spcPct val="105100"/>
              </a:lnSpc>
              <a:spcBef>
                <a:spcPts val="170"/>
              </a:spcBef>
            </a:pPr>
            <a:r>
              <a:rPr sz="400" spc="5" dirty="0">
                <a:latin typeface="Arial"/>
                <a:cs typeface="Arial"/>
              </a:rPr>
              <a:t>Identify </a:t>
            </a:r>
            <a:r>
              <a:rPr sz="400" dirty="0">
                <a:latin typeface="Arial"/>
                <a:cs typeface="Arial"/>
              </a:rPr>
              <a:t>strengths, weaknesses,</a:t>
            </a:r>
            <a:r>
              <a:rPr sz="400" spc="-45" dirty="0">
                <a:latin typeface="Arial"/>
                <a:cs typeface="Arial"/>
              </a:rPr>
              <a:t> </a:t>
            </a:r>
            <a:r>
              <a:rPr sz="400" spc="5" dirty="0">
                <a:latin typeface="Arial"/>
                <a:cs typeface="Arial"/>
              </a:rPr>
              <a:t>opportunities,  and </a:t>
            </a:r>
            <a:r>
              <a:rPr sz="400" dirty="0">
                <a:latin typeface="Arial"/>
                <a:cs typeface="Arial"/>
              </a:rPr>
              <a:t>threats </a:t>
            </a:r>
            <a:r>
              <a:rPr sz="400" spc="-25" dirty="0">
                <a:latin typeface="Arial"/>
                <a:cs typeface="Arial"/>
              </a:rPr>
              <a:t>(SWOT) </a:t>
            </a:r>
            <a:r>
              <a:rPr sz="400" spc="10" dirty="0">
                <a:latin typeface="Arial"/>
                <a:cs typeface="Arial"/>
              </a:rPr>
              <a:t>to develop </a:t>
            </a:r>
            <a:r>
              <a:rPr sz="400" spc="-5" dirty="0">
                <a:latin typeface="Arial"/>
                <a:cs typeface="Arial"/>
              </a:rPr>
              <a:t>a</a:t>
            </a:r>
            <a:r>
              <a:rPr sz="400" spc="-40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plan.</a:t>
            </a:r>
            <a:endParaRPr sz="400">
              <a:latin typeface="Arial"/>
              <a:cs typeface="Arial"/>
            </a:endParaRPr>
          </a:p>
          <a:p>
            <a:pPr marL="47625">
              <a:lnSpc>
                <a:spcPct val="100000"/>
              </a:lnSpc>
              <a:spcBef>
                <a:spcPts val="409"/>
              </a:spcBef>
            </a:pPr>
            <a:r>
              <a:rPr sz="400" b="1" spc="10" dirty="0">
                <a:solidFill>
                  <a:srgbClr val="1A6085"/>
                </a:solidFill>
                <a:latin typeface="Trebuchet MS"/>
                <a:cs typeface="Trebuchet MS"/>
                <a:hlinkClick r:id="rId19"/>
              </a:rPr>
              <a:t>Open </a:t>
            </a:r>
            <a:r>
              <a:rPr sz="400" b="1" spc="-5" dirty="0">
                <a:solidFill>
                  <a:srgbClr val="1A6085"/>
                </a:solidFill>
                <a:latin typeface="Trebuchet MS"/>
                <a:cs typeface="Trebuchet MS"/>
                <a:hlinkClick r:id="rId19"/>
              </a:rPr>
              <a:t>the</a:t>
            </a:r>
            <a:r>
              <a:rPr sz="400" b="1" spc="-45" dirty="0">
                <a:solidFill>
                  <a:srgbClr val="1A6085"/>
                </a:solidFill>
                <a:latin typeface="Trebuchet MS"/>
                <a:cs typeface="Trebuchet MS"/>
                <a:hlinkClick r:id="rId19"/>
              </a:rPr>
              <a:t> </a:t>
            </a:r>
            <a:r>
              <a:rPr sz="400" b="1" spc="-5" dirty="0">
                <a:solidFill>
                  <a:srgbClr val="1A6085"/>
                </a:solidFill>
                <a:latin typeface="Trebuchet MS"/>
                <a:cs typeface="Trebuchet MS"/>
                <a:hlinkClick r:id="rId19"/>
              </a:rPr>
              <a:t>template</a:t>
            </a:r>
            <a:endParaRPr sz="400">
              <a:latin typeface="Trebuchet MS"/>
              <a:cs typeface="Trebuchet MS"/>
            </a:endParaRPr>
          </a:p>
        </p:txBody>
      </p:sp>
      <p:grpSp>
        <p:nvGrpSpPr>
          <p:cNvPr id="187" name="object 187"/>
          <p:cNvGrpSpPr/>
          <p:nvPr/>
        </p:nvGrpSpPr>
        <p:grpSpPr>
          <a:xfrm>
            <a:off x="18107793" y="1832977"/>
            <a:ext cx="935355" cy="1876425"/>
            <a:chOff x="18107793" y="1832977"/>
            <a:chExt cx="935355" cy="1876425"/>
          </a:xfrm>
        </p:grpSpPr>
        <p:sp>
          <p:nvSpPr>
            <p:cNvPr id="188" name="object 188"/>
            <p:cNvSpPr/>
            <p:nvPr/>
          </p:nvSpPr>
          <p:spPr>
            <a:xfrm>
              <a:off x="18474328" y="3606229"/>
              <a:ext cx="568373" cy="10291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18128611" y="1858542"/>
              <a:ext cx="74295" cy="52705"/>
            </a:xfrm>
            <a:custGeom>
              <a:avLst/>
              <a:gdLst/>
              <a:ahLst/>
              <a:cxnLst/>
              <a:rect l="l" t="t" r="r" b="b"/>
              <a:pathLst>
                <a:path w="74294" h="52705">
                  <a:moveTo>
                    <a:pt x="0" y="52330"/>
                  </a:moveTo>
                  <a:lnTo>
                    <a:pt x="74243" y="52330"/>
                  </a:lnTo>
                  <a:lnTo>
                    <a:pt x="74243" y="0"/>
                  </a:lnTo>
                  <a:lnTo>
                    <a:pt x="0" y="0"/>
                  </a:lnTo>
                  <a:lnTo>
                    <a:pt x="0" y="52330"/>
                  </a:lnTo>
                  <a:close/>
                </a:path>
              </a:pathLst>
            </a:custGeom>
            <a:solidFill>
              <a:srgbClr val="999999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18107793" y="1832977"/>
              <a:ext cx="95060" cy="99808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1" name="object 191"/>
          <p:cNvSpPr txBox="1"/>
          <p:nvPr/>
        </p:nvSpPr>
        <p:spPr>
          <a:xfrm>
            <a:off x="18095948" y="1823345"/>
            <a:ext cx="1464310" cy="214629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sz="350" b="1" spc="20" dirty="0">
                <a:solidFill>
                  <a:srgbClr val="2489A7"/>
                </a:solidFill>
                <a:latin typeface="Trebuchet MS"/>
                <a:cs typeface="Trebuchet MS"/>
              </a:rPr>
              <a:t>B </a:t>
            </a:r>
            <a:r>
              <a:rPr sz="600" b="1" spc="-7" baseline="13888" dirty="0">
                <a:latin typeface="Trebuchet MS"/>
                <a:cs typeface="Trebuchet MS"/>
              </a:rPr>
              <a:t>Export </a:t>
            </a:r>
            <a:r>
              <a:rPr sz="600" b="1" spc="-15" baseline="13888" dirty="0">
                <a:latin typeface="Trebuchet MS"/>
                <a:cs typeface="Trebuchet MS"/>
              </a:rPr>
              <a:t>the</a:t>
            </a:r>
            <a:r>
              <a:rPr sz="600" b="1" spc="7" baseline="13888" dirty="0">
                <a:latin typeface="Trebuchet MS"/>
                <a:cs typeface="Trebuchet MS"/>
              </a:rPr>
              <a:t> </a:t>
            </a:r>
            <a:r>
              <a:rPr sz="600" b="1" spc="-7" baseline="13888" dirty="0">
                <a:latin typeface="Trebuchet MS"/>
                <a:cs typeface="Trebuchet MS"/>
              </a:rPr>
              <a:t>mural</a:t>
            </a:r>
            <a:endParaRPr sz="600" baseline="13888">
              <a:latin typeface="Trebuchet MS"/>
              <a:cs typeface="Trebuchet MS"/>
            </a:endParaRPr>
          </a:p>
          <a:p>
            <a:pPr marL="152400" marR="30480">
              <a:lnSpc>
                <a:spcPts val="500"/>
              </a:lnSpc>
              <a:spcBef>
                <a:spcPts val="5"/>
              </a:spcBef>
            </a:pPr>
            <a:r>
              <a:rPr sz="400" dirty="0">
                <a:solidFill>
                  <a:srgbClr val="2F2F2F"/>
                </a:solidFill>
                <a:latin typeface="Arial"/>
                <a:cs typeface="Arial"/>
              </a:rPr>
              <a:t>Export </a:t>
            </a:r>
            <a:r>
              <a:rPr sz="400" spc="-5" dirty="0">
                <a:solidFill>
                  <a:srgbClr val="2F2F2F"/>
                </a:solidFill>
                <a:latin typeface="Arial"/>
                <a:cs typeface="Arial"/>
              </a:rPr>
              <a:t>a </a:t>
            </a:r>
            <a:r>
              <a:rPr sz="400" spc="5" dirty="0">
                <a:solidFill>
                  <a:srgbClr val="2F2F2F"/>
                </a:solidFill>
                <a:latin typeface="Arial"/>
                <a:cs typeface="Arial"/>
              </a:rPr>
              <a:t>copy </a:t>
            </a:r>
            <a:r>
              <a:rPr sz="400" spc="10" dirty="0">
                <a:solidFill>
                  <a:srgbClr val="2F2F2F"/>
                </a:solidFill>
                <a:latin typeface="Arial"/>
                <a:cs typeface="Arial"/>
              </a:rPr>
              <a:t>of </a:t>
            </a:r>
            <a:r>
              <a:rPr sz="400" spc="5" dirty="0">
                <a:solidFill>
                  <a:srgbClr val="2F2F2F"/>
                </a:solidFill>
                <a:latin typeface="Arial"/>
                <a:cs typeface="Arial"/>
              </a:rPr>
              <a:t>the </a:t>
            </a:r>
            <a:r>
              <a:rPr sz="400" dirty="0">
                <a:solidFill>
                  <a:srgbClr val="2F2F2F"/>
                </a:solidFill>
                <a:latin typeface="Arial"/>
                <a:cs typeface="Arial"/>
              </a:rPr>
              <a:t>mural </a:t>
            </a:r>
            <a:r>
              <a:rPr sz="400" spc="-10" dirty="0">
                <a:solidFill>
                  <a:srgbClr val="2F2F2F"/>
                </a:solidFill>
                <a:latin typeface="Arial"/>
                <a:cs typeface="Arial"/>
              </a:rPr>
              <a:t>as </a:t>
            </a:r>
            <a:r>
              <a:rPr sz="400" spc="-5" dirty="0">
                <a:solidFill>
                  <a:srgbClr val="2F2F2F"/>
                </a:solidFill>
                <a:latin typeface="Arial"/>
                <a:cs typeface="Arial"/>
              </a:rPr>
              <a:t>a </a:t>
            </a:r>
            <a:r>
              <a:rPr sz="400" spc="-15" dirty="0">
                <a:solidFill>
                  <a:srgbClr val="2F2F2F"/>
                </a:solidFill>
                <a:latin typeface="Arial"/>
                <a:cs typeface="Arial"/>
              </a:rPr>
              <a:t>PNG </a:t>
            </a:r>
            <a:r>
              <a:rPr sz="400" spc="5" dirty="0">
                <a:solidFill>
                  <a:srgbClr val="2F2F2F"/>
                </a:solidFill>
                <a:latin typeface="Arial"/>
                <a:cs typeface="Arial"/>
              </a:rPr>
              <a:t>or </a:t>
            </a:r>
            <a:r>
              <a:rPr sz="400" spc="-15" dirty="0">
                <a:solidFill>
                  <a:srgbClr val="2F2F2F"/>
                </a:solidFill>
                <a:latin typeface="Arial"/>
                <a:cs typeface="Arial"/>
              </a:rPr>
              <a:t>PDF </a:t>
            </a:r>
            <a:r>
              <a:rPr sz="400" spc="10" dirty="0">
                <a:solidFill>
                  <a:srgbClr val="2F2F2F"/>
                </a:solidFill>
                <a:latin typeface="Arial"/>
                <a:cs typeface="Arial"/>
              </a:rPr>
              <a:t>to </a:t>
            </a:r>
            <a:r>
              <a:rPr sz="400" dirty="0">
                <a:solidFill>
                  <a:srgbClr val="2F2F2F"/>
                </a:solidFill>
                <a:latin typeface="Arial"/>
                <a:cs typeface="Arial"/>
              </a:rPr>
              <a:t>attach</a:t>
            </a:r>
            <a:r>
              <a:rPr sz="400" spc="-35" dirty="0">
                <a:solidFill>
                  <a:srgbClr val="2F2F2F"/>
                </a:solidFill>
                <a:latin typeface="Arial"/>
                <a:cs typeface="Arial"/>
              </a:rPr>
              <a:t> </a:t>
            </a:r>
            <a:r>
              <a:rPr sz="400" spc="10" dirty="0">
                <a:solidFill>
                  <a:srgbClr val="2F2F2F"/>
                </a:solidFill>
                <a:latin typeface="Arial"/>
                <a:cs typeface="Arial"/>
              </a:rPr>
              <a:t>to  </a:t>
            </a:r>
            <a:r>
              <a:rPr sz="400" spc="-5" dirty="0">
                <a:solidFill>
                  <a:srgbClr val="2F2F2F"/>
                </a:solidFill>
                <a:latin typeface="Arial"/>
                <a:cs typeface="Arial"/>
              </a:rPr>
              <a:t>emails, </a:t>
            </a:r>
            <a:r>
              <a:rPr sz="400" spc="5" dirty="0">
                <a:solidFill>
                  <a:srgbClr val="2F2F2F"/>
                </a:solidFill>
                <a:latin typeface="Arial"/>
                <a:cs typeface="Arial"/>
              </a:rPr>
              <a:t>include </a:t>
            </a:r>
            <a:r>
              <a:rPr sz="400" dirty="0">
                <a:solidFill>
                  <a:srgbClr val="2F2F2F"/>
                </a:solidFill>
                <a:latin typeface="Arial"/>
                <a:cs typeface="Arial"/>
              </a:rPr>
              <a:t>in slides, </a:t>
            </a:r>
            <a:r>
              <a:rPr sz="400" spc="5" dirty="0">
                <a:solidFill>
                  <a:srgbClr val="2F2F2F"/>
                </a:solidFill>
                <a:latin typeface="Arial"/>
                <a:cs typeface="Arial"/>
              </a:rPr>
              <a:t>or </a:t>
            </a:r>
            <a:r>
              <a:rPr sz="400" dirty="0">
                <a:solidFill>
                  <a:srgbClr val="2F2F2F"/>
                </a:solidFill>
                <a:latin typeface="Arial"/>
                <a:cs typeface="Arial"/>
              </a:rPr>
              <a:t>save in </a:t>
            </a:r>
            <a:r>
              <a:rPr sz="400" spc="5" dirty="0">
                <a:solidFill>
                  <a:srgbClr val="2F2F2F"/>
                </a:solidFill>
                <a:latin typeface="Arial"/>
                <a:cs typeface="Arial"/>
              </a:rPr>
              <a:t>your</a:t>
            </a:r>
            <a:r>
              <a:rPr sz="400" spc="-50" dirty="0">
                <a:solidFill>
                  <a:srgbClr val="2F2F2F"/>
                </a:solidFill>
                <a:latin typeface="Arial"/>
                <a:cs typeface="Arial"/>
              </a:rPr>
              <a:t> </a:t>
            </a:r>
            <a:r>
              <a:rPr sz="400" dirty="0">
                <a:solidFill>
                  <a:srgbClr val="2F2F2F"/>
                </a:solidFill>
                <a:latin typeface="Arial"/>
                <a:cs typeface="Arial"/>
              </a:rPr>
              <a:t>drive.</a:t>
            </a:r>
            <a:endParaRPr sz="400">
              <a:latin typeface="Arial"/>
              <a:cs typeface="Arial"/>
            </a:endParaRPr>
          </a:p>
        </p:txBody>
      </p:sp>
      <p:grpSp>
        <p:nvGrpSpPr>
          <p:cNvPr id="192" name="object 192"/>
          <p:cNvGrpSpPr/>
          <p:nvPr/>
        </p:nvGrpSpPr>
        <p:grpSpPr>
          <a:xfrm>
            <a:off x="10884330" y="9332"/>
            <a:ext cx="7458709" cy="5716270"/>
            <a:chOff x="10884330" y="9332"/>
            <a:chExt cx="7458709" cy="5716270"/>
          </a:xfrm>
        </p:grpSpPr>
        <p:sp>
          <p:nvSpPr>
            <p:cNvPr id="193" name="object 193"/>
            <p:cNvSpPr/>
            <p:nvPr/>
          </p:nvSpPr>
          <p:spPr>
            <a:xfrm>
              <a:off x="18174124" y="2994390"/>
              <a:ext cx="168314" cy="14065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18159208" y="2560457"/>
              <a:ext cx="170043" cy="119660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10884361" y="9363"/>
              <a:ext cx="2192020" cy="5716270"/>
            </a:xfrm>
            <a:custGeom>
              <a:avLst/>
              <a:gdLst/>
              <a:ahLst/>
              <a:cxnLst/>
              <a:rect l="l" t="t" r="r" b="b"/>
              <a:pathLst>
                <a:path w="2192019" h="5716270">
                  <a:moveTo>
                    <a:pt x="0" y="0"/>
                  </a:moveTo>
                  <a:lnTo>
                    <a:pt x="2191511" y="0"/>
                  </a:lnTo>
                  <a:lnTo>
                    <a:pt x="2191511" y="5716167"/>
                  </a:lnTo>
                  <a:lnTo>
                    <a:pt x="0" y="57161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10886552" y="11555"/>
              <a:ext cx="2187575" cy="5711825"/>
            </a:xfrm>
            <a:custGeom>
              <a:avLst/>
              <a:gdLst/>
              <a:ahLst/>
              <a:cxnLst/>
              <a:rect l="l" t="t" r="r" b="b"/>
              <a:pathLst>
                <a:path w="2187575" h="5711825">
                  <a:moveTo>
                    <a:pt x="0" y="0"/>
                  </a:moveTo>
                  <a:lnTo>
                    <a:pt x="2187129" y="0"/>
                  </a:lnTo>
                  <a:lnTo>
                    <a:pt x="2187129" y="5711785"/>
                  </a:lnTo>
                  <a:lnTo>
                    <a:pt x="0" y="5711785"/>
                  </a:lnTo>
                  <a:lnTo>
                    <a:pt x="0" y="0"/>
                  </a:lnTo>
                  <a:close/>
                </a:path>
              </a:pathLst>
            </a:custGeom>
            <a:ln w="4382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11045832" y="816535"/>
              <a:ext cx="1862455" cy="14604"/>
            </a:xfrm>
            <a:custGeom>
              <a:avLst/>
              <a:gdLst/>
              <a:ahLst/>
              <a:cxnLst/>
              <a:rect l="l" t="t" r="r" b="b"/>
              <a:pathLst>
                <a:path w="1862454" h="14605">
                  <a:moveTo>
                    <a:pt x="0" y="0"/>
                  </a:moveTo>
                  <a:lnTo>
                    <a:pt x="1862396" y="0"/>
                  </a:lnTo>
                  <a:lnTo>
                    <a:pt x="1862396" y="14608"/>
                  </a:lnTo>
                  <a:lnTo>
                    <a:pt x="0" y="146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8" name="object 198"/>
          <p:cNvSpPr txBox="1"/>
          <p:nvPr/>
        </p:nvSpPr>
        <p:spPr>
          <a:xfrm>
            <a:off x="11025726" y="334579"/>
            <a:ext cx="1905635" cy="445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b="1" spc="-5" dirty="0">
                <a:latin typeface="Trebuchet MS"/>
                <a:cs typeface="Trebuchet MS"/>
              </a:rPr>
              <a:t>Group</a:t>
            </a:r>
            <a:r>
              <a:rPr sz="550" b="1" spc="-30" dirty="0">
                <a:latin typeface="Trebuchet MS"/>
                <a:cs typeface="Trebuchet MS"/>
              </a:rPr>
              <a:t> </a:t>
            </a:r>
            <a:r>
              <a:rPr sz="550" b="1" dirty="0">
                <a:latin typeface="Trebuchet MS"/>
                <a:cs typeface="Trebuchet MS"/>
              </a:rPr>
              <a:t>ideas</a:t>
            </a:r>
            <a:endParaRPr sz="5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500">
              <a:latin typeface="Trebuchet MS"/>
              <a:cs typeface="Trebuchet MS"/>
            </a:endParaRPr>
          </a:p>
          <a:p>
            <a:pPr marL="20320" marR="5080">
              <a:lnSpc>
                <a:spcPct val="105100"/>
              </a:lnSpc>
            </a:pPr>
            <a:r>
              <a:rPr sz="400" spc="-10" dirty="0">
                <a:latin typeface="Arial"/>
                <a:cs typeface="Arial"/>
              </a:rPr>
              <a:t>Take </a:t>
            </a:r>
            <a:r>
              <a:rPr sz="400" dirty="0">
                <a:latin typeface="Arial"/>
                <a:cs typeface="Arial"/>
              </a:rPr>
              <a:t>turns sharing </a:t>
            </a:r>
            <a:r>
              <a:rPr sz="400" spc="5" dirty="0">
                <a:latin typeface="Arial"/>
                <a:cs typeface="Arial"/>
              </a:rPr>
              <a:t>your </a:t>
            </a:r>
            <a:r>
              <a:rPr sz="400" dirty="0">
                <a:latin typeface="Arial"/>
                <a:cs typeface="Arial"/>
              </a:rPr>
              <a:t>ideas </a:t>
            </a:r>
            <a:r>
              <a:rPr sz="400" spc="5" dirty="0">
                <a:latin typeface="Arial"/>
                <a:cs typeface="Arial"/>
              </a:rPr>
              <a:t>while clustering </a:t>
            </a:r>
            <a:r>
              <a:rPr sz="400" dirty="0">
                <a:latin typeface="Arial"/>
                <a:cs typeface="Arial"/>
              </a:rPr>
              <a:t>similar </a:t>
            </a:r>
            <a:r>
              <a:rPr sz="400" spc="5" dirty="0">
                <a:latin typeface="Arial"/>
                <a:cs typeface="Arial"/>
              </a:rPr>
              <a:t>or related notes </a:t>
            </a:r>
            <a:r>
              <a:rPr sz="400" spc="-10" dirty="0">
                <a:latin typeface="Arial"/>
                <a:cs typeface="Arial"/>
              </a:rPr>
              <a:t>as </a:t>
            </a:r>
            <a:r>
              <a:rPr sz="400" spc="5" dirty="0">
                <a:latin typeface="Arial"/>
                <a:cs typeface="Arial"/>
              </a:rPr>
              <a:t>you </a:t>
            </a:r>
            <a:r>
              <a:rPr sz="400" dirty="0">
                <a:latin typeface="Arial"/>
                <a:cs typeface="Arial"/>
              </a:rPr>
              <a:t>go.  </a:t>
            </a:r>
            <a:r>
              <a:rPr sz="400" spc="5" dirty="0">
                <a:latin typeface="Arial"/>
                <a:cs typeface="Arial"/>
              </a:rPr>
              <a:t>Once </a:t>
            </a:r>
            <a:r>
              <a:rPr sz="400" dirty="0">
                <a:latin typeface="Arial"/>
                <a:cs typeface="Arial"/>
              </a:rPr>
              <a:t>all sticky </a:t>
            </a:r>
            <a:r>
              <a:rPr sz="400" spc="5" dirty="0">
                <a:latin typeface="Arial"/>
                <a:cs typeface="Arial"/>
              </a:rPr>
              <a:t>notes </a:t>
            </a:r>
            <a:r>
              <a:rPr sz="400" dirty="0">
                <a:latin typeface="Arial"/>
                <a:cs typeface="Arial"/>
              </a:rPr>
              <a:t>have </a:t>
            </a:r>
            <a:r>
              <a:rPr sz="400" spc="10" dirty="0">
                <a:latin typeface="Arial"/>
                <a:cs typeface="Arial"/>
              </a:rPr>
              <a:t>been </a:t>
            </a:r>
            <a:r>
              <a:rPr sz="400" spc="5" dirty="0">
                <a:latin typeface="Arial"/>
                <a:cs typeface="Arial"/>
              </a:rPr>
              <a:t>grouped, give </a:t>
            </a:r>
            <a:r>
              <a:rPr sz="400" dirty="0">
                <a:latin typeface="Arial"/>
                <a:cs typeface="Arial"/>
              </a:rPr>
              <a:t>each cluster </a:t>
            </a:r>
            <a:r>
              <a:rPr sz="400" spc="-5" dirty="0">
                <a:latin typeface="Arial"/>
                <a:cs typeface="Arial"/>
              </a:rPr>
              <a:t>a </a:t>
            </a:r>
            <a:r>
              <a:rPr sz="400" dirty="0">
                <a:latin typeface="Arial"/>
                <a:cs typeface="Arial"/>
              </a:rPr>
              <a:t>sentence-like label.  </a:t>
            </a:r>
            <a:r>
              <a:rPr sz="400" spc="-5" dirty="0">
                <a:latin typeface="Arial"/>
                <a:cs typeface="Arial"/>
              </a:rPr>
              <a:t>If a </a:t>
            </a:r>
            <a:r>
              <a:rPr sz="400" dirty="0">
                <a:latin typeface="Arial"/>
                <a:cs typeface="Arial"/>
              </a:rPr>
              <a:t>cluster </a:t>
            </a:r>
            <a:r>
              <a:rPr sz="400" spc="-5" dirty="0">
                <a:latin typeface="Arial"/>
                <a:cs typeface="Arial"/>
              </a:rPr>
              <a:t>is </a:t>
            </a:r>
            <a:r>
              <a:rPr sz="400" spc="10" dirty="0">
                <a:latin typeface="Arial"/>
                <a:cs typeface="Arial"/>
              </a:rPr>
              <a:t>bigger </a:t>
            </a:r>
            <a:r>
              <a:rPr sz="400" dirty="0">
                <a:latin typeface="Arial"/>
                <a:cs typeface="Arial"/>
              </a:rPr>
              <a:t>than </a:t>
            </a:r>
            <a:r>
              <a:rPr sz="400" spc="-5" dirty="0">
                <a:latin typeface="Arial"/>
                <a:cs typeface="Arial"/>
              </a:rPr>
              <a:t>six </a:t>
            </a:r>
            <a:r>
              <a:rPr sz="400" dirty="0">
                <a:latin typeface="Arial"/>
                <a:cs typeface="Arial"/>
              </a:rPr>
              <a:t>sticky notes, </a:t>
            </a:r>
            <a:r>
              <a:rPr sz="400" spc="5" dirty="0">
                <a:latin typeface="Arial"/>
                <a:cs typeface="Arial"/>
              </a:rPr>
              <a:t>try and </a:t>
            </a:r>
            <a:r>
              <a:rPr sz="400" dirty="0">
                <a:latin typeface="Arial"/>
                <a:cs typeface="Arial"/>
              </a:rPr>
              <a:t>see </a:t>
            </a:r>
            <a:r>
              <a:rPr sz="400" spc="5" dirty="0">
                <a:latin typeface="Arial"/>
                <a:cs typeface="Arial"/>
              </a:rPr>
              <a:t>if you and break it </a:t>
            </a:r>
            <a:r>
              <a:rPr sz="400" spc="10" dirty="0">
                <a:latin typeface="Arial"/>
                <a:cs typeface="Arial"/>
              </a:rPr>
              <a:t>up </a:t>
            </a:r>
            <a:r>
              <a:rPr sz="400" spc="5" dirty="0">
                <a:latin typeface="Arial"/>
                <a:cs typeface="Arial"/>
              </a:rPr>
              <a:t>into  </a:t>
            </a:r>
            <a:r>
              <a:rPr sz="400" dirty="0">
                <a:latin typeface="Arial"/>
                <a:cs typeface="Arial"/>
              </a:rPr>
              <a:t>smaller</a:t>
            </a:r>
            <a:r>
              <a:rPr sz="400" spc="-10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sub-groups.</a:t>
            </a:r>
            <a:endParaRPr sz="400">
              <a:latin typeface="Arial"/>
              <a:cs typeface="Arial"/>
            </a:endParaRPr>
          </a:p>
        </p:txBody>
      </p:sp>
      <p:sp>
        <p:nvSpPr>
          <p:cNvPr id="199" name="object 199"/>
          <p:cNvSpPr txBox="1"/>
          <p:nvPr/>
        </p:nvSpPr>
        <p:spPr>
          <a:xfrm>
            <a:off x="12514526" y="2061641"/>
            <a:ext cx="377825" cy="377825"/>
          </a:xfrm>
          <a:prstGeom prst="rect">
            <a:avLst/>
          </a:prstGeom>
          <a:solidFill>
            <a:srgbClr val="FBFD7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50">
              <a:latin typeface="Times New Roman"/>
              <a:cs typeface="Times New Roman"/>
            </a:endParaRPr>
          </a:p>
          <a:p>
            <a:pPr marL="26034">
              <a:lnSpc>
                <a:spcPct val="100000"/>
              </a:lnSpc>
              <a:spcBef>
                <a:spcPts val="5"/>
              </a:spcBef>
            </a:pPr>
            <a:r>
              <a:rPr sz="250" spc="5" dirty="0">
                <a:latin typeface="Arial"/>
                <a:cs typeface="Arial"/>
              </a:rPr>
              <a:t>Improves </a:t>
            </a:r>
            <a:r>
              <a:rPr sz="250" spc="10" dirty="0">
                <a:latin typeface="Arial"/>
                <a:cs typeface="Arial"/>
              </a:rPr>
              <a:t>the</a:t>
            </a:r>
            <a:r>
              <a:rPr sz="250" spc="-20" dirty="0">
                <a:latin typeface="Arial"/>
                <a:cs typeface="Arial"/>
              </a:rPr>
              <a:t> </a:t>
            </a:r>
            <a:r>
              <a:rPr sz="250" spc="5" dirty="0">
                <a:latin typeface="Arial"/>
                <a:cs typeface="Arial"/>
              </a:rPr>
              <a:t>security</a:t>
            </a:r>
            <a:endParaRPr sz="250">
              <a:latin typeface="Arial"/>
              <a:cs typeface="Arial"/>
            </a:endParaRPr>
          </a:p>
        </p:txBody>
      </p:sp>
      <p:sp>
        <p:nvSpPr>
          <p:cNvPr id="200" name="object 200"/>
          <p:cNvSpPr txBox="1"/>
          <p:nvPr/>
        </p:nvSpPr>
        <p:spPr>
          <a:xfrm>
            <a:off x="11038431" y="1074574"/>
            <a:ext cx="377825" cy="3778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0">
              <a:latin typeface="Times New Roman"/>
              <a:cs typeface="Times New Roman"/>
            </a:endParaRPr>
          </a:p>
          <a:p>
            <a:pPr marL="140335" marR="3810" indent="-128905">
              <a:lnSpc>
                <a:spcPct val="110500"/>
              </a:lnSpc>
            </a:pPr>
            <a:r>
              <a:rPr sz="250" spc="5" dirty="0">
                <a:latin typeface="Arial"/>
                <a:cs typeface="Arial"/>
              </a:rPr>
              <a:t>Requires minimum</a:t>
            </a:r>
            <a:r>
              <a:rPr sz="250" spc="-50" dirty="0">
                <a:latin typeface="Arial"/>
                <a:cs typeface="Arial"/>
              </a:rPr>
              <a:t> </a:t>
            </a:r>
            <a:r>
              <a:rPr sz="250" spc="5" dirty="0">
                <a:latin typeface="Arial"/>
                <a:cs typeface="Arial"/>
              </a:rPr>
              <a:t>man  </a:t>
            </a:r>
            <a:r>
              <a:rPr sz="250" spc="10" dirty="0">
                <a:latin typeface="Arial"/>
                <a:cs typeface="Arial"/>
              </a:rPr>
              <a:t>power</a:t>
            </a:r>
            <a:endParaRPr sz="250">
              <a:latin typeface="Arial"/>
              <a:cs typeface="Arial"/>
            </a:endParaRPr>
          </a:p>
        </p:txBody>
      </p:sp>
      <p:sp>
        <p:nvSpPr>
          <p:cNvPr id="201" name="object 201"/>
          <p:cNvSpPr txBox="1"/>
          <p:nvPr/>
        </p:nvSpPr>
        <p:spPr>
          <a:xfrm>
            <a:off x="11038440" y="2571026"/>
            <a:ext cx="377825" cy="3778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 marL="73025" marR="65405" algn="ctr">
              <a:lnSpc>
                <a:spcPct val="110500"/>
              </a:lnSpc>
              <a:spcBef>
                <a:spcPts val="265"/>
              </a:spcBef>
            </a:pPr>
            <a:r>
              <a:rPr sz="250" spc="5" dirty="0">
                <a:latin typeface="Arial"/>
                <a:cs typeface="Arial"/>
              </a:rPr>
              <a:t>Processed </a:t>
            </a:r>
            <a:r>
              <a:rPr sz="250" spc="10" dirty="0">
                <a:latin typeface="Arial"/>
                <a:cs typeface="Arial"/>
              </a:rPr>
              <a:t>with  </a:t>
            </a:r>
            <a:r>
              <a:rPr sz="250" spc="5" dirty="0">
                <a:latin typeface="Arial"/>
                <a:cs typeface="Arial"/>
              </a:rPr>
              <a:t>minimal</a:t>
            </a:r>
            <a:r>
              <a:rPr sz="250" spc="-45" dirty="0">
                <a:latin typeface="Arial"/>
                <a:cs typeface="Arial"/>
              </a:rPr>
              <a:t> </a:t>
            </a:r>
            <a:r>
              <a:rPr sz="250" spc="5" dirty="0">
                <a:latin typeface="Arial"/>
                <a:cs typeface="Arial"/>
              </a:rPr>
              <a:t>human </a:t>
            </a:r>
            <a:r>
              <a:rPr sz="250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intervention</a:t>
            </a:r>
            <a:endParaRPr sz="250">
              <a:latin typeface="Arial"/>
              <a:cs typeface="Arial"/>
            </a:endParaRPr>
          </a:p>
        </p:txBody>
      </p:sp>
      <p:sp>
        <p:nvSpPr>
          <p:cNvPr id="202" name="object 202"/>
          <p:cNvSpPr txBox="1"/>
          <p:nvPr/>
        </p:nvSpPr>
        <p:spPr>
          <a:xfrm>
            <a:off x="12514526" y="1569422"/>
            <a:ext cx="377825" cy="3778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0" dirty="0">
              <a:latin typeface="Times New Roman"/>
              <a:cs typeface="Times New Roman"/>
            </a:endParaRPr>
          </a:p>
          <a:p>
            <a:pPr marL="86995" marR="18415" indent="-60960">
              <a:lnSpc>
                <a:spcPct val="110500"/>
              </a:lnSpc>
            </a:pPr>
            <a:r>
              <a:rPr sz="250" spc="10" dirty="0">
                <a:solidFill>
                  <a:srgbClr val="F4F4F4"/>
                </a:solidFill>
                <a:latin typeface="Arial"/>
                <a:cs typeface="Arial"/>
              </a:rPr>
              <a:t>Helps to improve</a:t>
            </a:r>
            <a:r>
              <a:rPr sz="250" spc="-25" dirty="0">
                <a:solidFill>
                  <a:srgbClr val="F4F4F4"/>
                </a:solidFill>
                <a:latin typeface="Arial"/>
                <a:cs typeface="Arial"/>
              </a:rPr>
              <a:t> </a:t>
            </a:r>
            <a:r>
              <a:rPr sz="250" spc="10" dirty="0">
                <a:solidFill>
                  <a:srgbClr val="F4F4F4"/>
                </a:solidFill>
                <a:latin typeface="Arial"/>
                <a:cs typeface="Arial"/>
              </a:rPr>
              <a:t>the  </a:t>
            </a:r>
            <a:r>
              <a:rPr sz="250" spc="5" dirty="0">
                <a:solidFill>
                  <a:srgbClr val="F4F4F4"/>
                </a:solidFill>
                <a:latin typeface="Arial"/>
                <a:cs typeface="Arial"/>
              </a:rPr>
              <a:t>accuracy</a:t>
            </a:r>
            <a:r>
              <a:rPr sz="250" spc="-10" dirty="0">
                <a:solidFill>
                  <a:srgbClr val="F4F4F4"/>
                </a:solidFill>
                <a:latin typeface="Arial"/>
                <a:cs typeface="Arial"/>
              </a:rPr>
              <a:t> </a:t>
            </a:r>
            <a:r>
              <a:rPr sz="250" spc="5" dirty="0">
                <a:solidFill>
                  <a:srgbClr val="F4F4F4"/>
                </a:solidFill>
                <a:latin typeface="Arial"/>
                <a:cs typeface="Arial"/>
              </a:rPr>
              <a:t>rate</a:t>
            </a:r>
            <a:endParaRPr sz="250" dirty="0">
              <a:latin typeface="Arial"/>
              <a:cs typeface="Arial"/>
            </a:endParaRPr>
          </a:p>
        </p:txBody>
      </p:sp>
      <p:sp>
        <p:nvSpPr>
          <p:cNvPr id="203" name="object 203"/>
          <p:cNvSpPr txBox="1"/>
          <p:nvPr/>
        </p:nvSpPr>
        <p:spPr>
          <a:xfrm>
            <a:off x="12514526" y="1074569"/>
            <a:ext cx="377825" cy="377825"/>
          </a:xfrm>
          <a:prstGeom prst="rect">
            <a:avLst/>
          </a:prstGeom>
          <a:solidFill>
            <a:srgbClr val="FBFD7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0">
              <a:latin typeface="Times New Roman"/>
              <a:cs typeface="Times New Roman"/>
            </a:endParaRPr>
          </a:p>
          <a:p>
            <a:pPr marL="139700" marR="43815" indent="-88265">
              <a:lnSpc>
                <a:spcPct val="110500"/>
              </a:lnSpc>
            </a:pPr>
            <a:r>
              <a:rPr sz="250" dirty="0">
                <a:latin typeface="Arial"/>
                <a:cs typeface="Arial"/>
              </a:rPr>
              <a:t>Saves</a:t>
            </a:r>
            <a:r>
              <a:rPr sz="250" spc="-20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the</a:t>
            </a:r>
            <a:r>
              <a:rPr sz="250" spc="-15" dirty="0">
                <a:latin typeface="Arial"/>
                <a:cs typeface="Arial"/>
              </a:rPr>
              <a:t> </a:t>
            </a:r>
            <a:r>
              <a:rPr sz="250" spc="5" dirty="0">
                <a:latin typeface="Arial"/>
                <a:cs typeface="Arial"/>
              </a:rPr>
              <a:t>data</a:t>
            </a:r>
            <a:r>
              <a:rPr sz="250" spc="-20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for  future</a:t>
            </a:r>
            <a:endParaRPr sz="250">
              <a:latin typeface="Arial"/>
              <a:cs typeface="Arial"/>
            </a:endParaRPr>
          </a:p>
        </p:txBody>
      </p:sp>
      <p:sp>
        <p:nvSpPr>
          <p:cNvPr id="204" name="object 204"/>
          <p:cNvSpPr txBox="1"/>
          <p:nvPr/>
        </p:nvSpPr>
        <p:spPr>
          <a:xfrm>
            <a:off x="11038434" y="1567026"/>
            <a:ext cx="377825" cy="377825"/>
          </a:xfrm>
          <a:prstGeom prst="rect">
            <a:avLst/>
          </a:prstGeom>
          <a:solidFill>
            <a:srgbClr val="FBFD7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0">
              <a:latin typeface="Times New Roman"/>
              <a:cs typeface="Times New Roman"/>
            </a:endParaRPr>
          </a:p>
          <a:p>
            <a:pPr marL="87630" marR="15240" indent="-64769">
              <a:lnSpc>
                <a:spcPct val="110500"/>
              </a:lnSpc>
            </a:pPr>
            <a:r>
              <a:rPr sz="250" spc="10" dirty="0">
                <a:latin typeface="Arial"/>
                <a:cs typeface="Arial"/>
              </a:rPr>
              <a:t>Helps</a:t>
            </a:r>
            <a:r>
              <a:rPr sz="250" spc="-15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to</a:t>
            </a:r>
            <a:r>
              <a:rPr sz="250" spc="-15" dirty="0">
                <a:latin typeface="Arial"/>
                <a:cs typeface="Arial"/>
              </a:rPr>
              <a:t> </a:t>
            </a:r>
            <a:r>
              <a:rPr sz="250" spc="5" dirty="0">
                <a:latin typeface="Arial"/>
                <a:cs typeface="Arial"/>
              </a:rPr>
              <a:t>eliminate</a:t>
            </a:r>
            <a:r>
              <a:rPr sz="250" spc="-15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the  </a:t>
            </a:r>
            <a:r>
              <a:rPr sz="250" spc="5" dirty="0">
                <a:latin typeface="Arial"/>
                <a:cs typeface="Arial"/>
              </a:rPr>
              <a:t>human</a:t>
            </a:r>
            <a:r>
              <a:rPr sz="250" spc="-10" dirty="0">
                <a:latin typeface="Arial"/>
                <a:cs typeface="Arial"/>
              </a:rPr>
              <a:t> </a:t>
            </a:r>
            <a:r>
              <a:rPr sz="250" spc="5" dirty="0">
                <a:latin typeface="Arial"/>
                <a:cs typeface="Arial"/>
              </a:rPr>
              <a:t>errors</a:t>
            </a:r>
            <a:endParaRPr sz="250">
              <a:latin typeface="Arial"/>
              <a:cs typeface="Arial"/>
            </a:endParaRPr>
          </a:p>
        </p:txBody>
      </p:sp>
      <p:sp>
        <p:nvSpPr>
          <p:cNvPr id="205" name="object 205"/>
          <p:cNvSpPr txBox="1"/>
          <p:nvPr/>
        </p:nvSpPr>
        <p:spPr>
          <a:xfrm>
            <a:off x="11801581" y="2062459"/>
            <a:ext cx="377825" cy="377825"/>
          </a:xfrm>
          <a:prstGeom prst="rect">
            <a:avLst/>
          </a:prstGeom>
          <a:solidFill>
            <a:srgbClr val="B3B3B3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 marL="13970" marR="6350" algn="ctr">
              <a:lnSpc>
                <a:spcPct val="110500"/>
              </a:lnSpc>
              <a:spcBef>
                <a:spcPts val="265"/>
              </a:spcBef>
            </a:pPr>
            <a:r>
              <a:rPr sz="250" spc="5" dirty="0">
                <a:latin typeface="Arial"/>
                <a:cs typeface="Arial"/>
              </a:rPr>
              <a:t>Ensure </a:t>
            </a:r>
            <a:r>
              <a:rPr sz="250" spc="10" dirty="0">
                <a:latin typeface="Arial"/>
                <a:cs typeface="Arial"/>
              </a:rPr>
              <a:t>effective and  </a:t>
            </a:r>
            <a:r>
              <a:rPr sz="250" spc="5" dirty="0">
                <a:latin typeface="Arial"/>
                <a:cs typeface="Arial"/>
              </a:rPr>
              <a:t>reliable</a:t>
            </a:r>
            <a:r>
              <a:rPr sz="250" spc="-35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approaches</a:t>
            </a:r>
            <a:r>
              <a:rPr sz="250" spc="-30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for </a:t>
            </a:r>
            <a:r>
              <a:rPr sz="250" spc="5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recognition</a:t>
            </a:r>
            <a:endParaRPr sz="250">
              <a:latin typeface="Arial"/>
              <a:cs typeface="Arial"/>
            </a:endParaRPr>
          </a:p>
        </p:txBody>
      </p:sp>
      <p:sp>
        <p:nvSpPr>
          <p:cNvPr id="206" name="object 206"/>
          <p:cNvSpPr txBox="1"/>
          <p:nvPr/>
        </p:nvSpPr>
        <p:spPr>
          <a:xfrm>
            <a:off x="11038437" y="2064388"/>
            <a:ext cx="377825" cy="377825"/>
          </a:xfrm>
          <a:prstGeom prst="rect">
            <a:avLst/>
          </a:prstGeom>
          <a:solidFill>
            <a:srgbClr val="FBFD7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0">
              <a:latin typeface="Times New Roman"/>
              <a:cs typeface="Times New Roman"/>
            </a:endParaRPr>
          </a:p>
          <a:p>
            <a:pPr marL="66040" marR="17145" indent="-41910">
              <a:lnSpc>
                <a:spcPct val="110500"/>
              </a:lnSpc>
            </a:pPr>
            <a:r>
              <a:rPr sz="250" dirty="0">
                <a:latin typeface="Arial"/>
                <a:cs typeface="Arial"/>
              </a:rPr>
              <a:t>It</a:t>
            </a:r>
            <a:r>
              <a:rPr sz="250" spc="-25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improves</a:t>
            </a:r>
            <a:r>
              <a:rPr sz="250" spc="-20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the</a:t>
            </a:r>
            <a:r>
              <a:rPr sz="250" spc="-25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speed  of reading</a:t>
            </a:r>
            <a:r>
              <a:rPr sz="250" spc="-30" dirty="0">
                <a:latin typeface="Arial"/>
                <a:cs typeface="Arial"/>
              </a:rPr>
              <a:t> </a:t>
            </a:r>
            <a:r>
              <a:rPr sz="250" spc="5" dirty="0">
                <a:latin typeface="Arial"/>
                <a:cs typeface="Arial"/>
              </a:rPr>
              <a:t>digits</a:t>
            </a:r>
            <a:endParaRPr sz="250">
              <a:latin typeface="Arial"/>
              <a:cs typeface="Arial"/>
            </a:endParaRPr>
          </a:p>
        </p:txBody>
      </p:sp>
      <p:sp>
        <p:nvSpPr>
          <p:cNvPr id="207" name="object 207"/>
          <p:cNvSpPr txBox="1"/>
          <p:nvPr/>
        </p:nvSpPr>
        <p:spPr>
          <a:xfrm>
            <a:off x="11792630" y="1080945"/>
            <a:ext cx="377825" cy="377825"/>
          </a:xfrm>
          <a:prstGeom prst="rect">
            <a:avLst/>
          </a:prstGeom>
          <a:solidFill>
            <a:srgbClr val="B3B3B3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0">
              <a:latin typeface="Times New Roman"/>
              <a:cs typeface="Times New Roman"/>
            </a:endParaRPr>
          </a:p>
          <a:p>
            <a:pPr marL="57150" marR="8890" indent="-40640">
              <a:lnSpc>
                <a:spcPct val="110500"/>
              </a:lnSpc>
            </a:pPr>
            <a:r>
              <a:rPr sz="250" spc="10" dirty="0">
                <a:latin typeface="Arial"/>
                <a:cs typeface="Arial"/>
              </a:rPr>
              <a:t>Helps</a:t>
            </a:r>
            <a:r>
              <a:rPr sz="250" spc="-25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to</a:t>
            </a:r>
            <a:r>
              <a:rPr sz="250" spc="-25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recognize</a:t>
            </a:r>
            <a:r>
              <a:rPr sz="250" spc="-20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the  </a:t>
            </a:r>
            <a:r>
              <a:rPr sz="250" spc="5" dirty="0">
                <a:latin typeface="Arial"/>
                <a:cs typeface="Arial"/>
              </a:rPr>
              <a:t>data </a:t>
            </a:r>
            <a:r>
              <a:rPr sz="250" spc="10" dirty="0">
                <a:latin typeface="Arial"/>
                <a:cs typeface="Arial"/>
              </a:rPr>
              <a:t>from</a:t>
            </a:r>
            <a:r>
              <a:rPr sz="250" spc="-25" dirty="0">
                <a:latin typeface="Arial"/>
                <a:cs typeface="Arial"/>
              </a:rPr>
              <a:t> </a:t>
            </a:r>
            <a:r>
              <a:rPr sz="250" spc="5" dirty="0">
                <a:latin typeface="Arial"/>
                <a:cs typeface="Arial"/>
              </a:rPr>
              <a:t>images</a:t>
            </a:r>
            <a:endParaRPr sz="250">
              <a:latin typeface="Arial"/>
              <a:cs typeface="Arial"/>
            </a:endParaRPr>
          </a:p>
        </p:txBody>
      </p:sp>
      <p:sp>
        <p:nvSpPr>
          <p:cNvPr id="208" name="object 208"/>
          <p:cNvSpPr txBox="1"/>
          <p:nvPr/>
        </p:nvSpPr>
        <p:spPr>
          <a:xfrm>
            <a:off x="11795807" y="1569422"/>
            <a:ext cx="377825" cy="377825"/>
          </a:xfrm>
          <a:prstGeom prst="rect">
            <a:avLst/>
          </a:prstGeom>
          <a:solidFill>
            <a:srgbClr val="FBFD7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0">
              <a:latin typeface="Times New Roman"/>
              <a:cs typeface="Times New Roman"/>
            </a:endParaRPr>
          </a:p>
          <a:p>
            <a:pPr marL="51435" marR="41910" indent="-1905">
              <a:lnSpc>
                <a:spcPct val="110500"/>
              </a:lnSpc>
            </a:pPr>
            <a:r>
              <a:rPr sz="250" spc="10" dirty="0">
                <a:latin typeface="Arial"/>
                <a:cs typeface="Arial"/>
              </a:rPr>
              <a:t>Used</a:t>
            </a:r>
            <a:r>
              <a:rPr sz="250" spc="-40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to</a:t>
            </a:r>
            <a:r>
              <a:rPr sz="250" spc="-35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recognize  handprinted</a:t>
            </a:r>
            <a:r>
              <a:rPr sz="250" spc="-40" dirty="0">
                <a:latin typeface="Arial"/>
                <a:cs typeface="Arial"/>
              </a:rPr>
              <a:t> </a:t>
            </a:r>
            <a:r>
              <a:rPr sz="250" spc="5" dirty="0">
                <a:latin typeface="Arial"/>
                <a:cs typeface="Arial"/>
              </a:rPr>
              <a:t>digits</a:t>
            </a:r>
            <a:endParaRPr sz="250">
              <a:latin typeface="Arial"/>
              <a:cs typeface="Arial"/>
            </a:endParaRPr>
          </a:p>
        </p:txBody>
      </p:sp>
      <p:sp>
        <p:nvSpPr>
          <p:cNvPr id="209" name="object 209"/>
          <p:cNvSpPr txBox="1"/>
          <p:nvPr/>
        </p:nvSpPr>
        <p:spPr>
          <a:xfrm>
            <a:off x="11025729" y="909319"/>
            <a:ext cx="305435" cy="781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0" b="1" dirty="0">
                <a:latin typeface="Trebuchet MS"/>
                <a:cs typeface="Trebuchet MS"/>
              </a:rPr>
              <a:t>APPLICATION</a:t>
            </a:r>
            <a:endParaRPr sz="350">
              <a:latin typeface="Trebuchet MS"/>
              <a:cs typeface="Trebuchet MS"/>
            </a:endParaRPr>
          </a:p>
        </p:txBody>
      </p:sp>
      <p:sp>
        <p:nvSpPr>
          <p:cNvPr id="210" name="object 210"/>
          <p:cNvSpPr txBox="1"/>
          <p:nvPr/>
        </p:nvSpPr>
        <p:spPr>
          <a:xfrm>
            <a:off x="11779930" y="917630"/>
            <a:ext cx="321310" cy="781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0" b="1" spc="5" dirty="0">
                <a:latin typeface="Trebuchet MS"/>
                <a:cs typeface="Trebuchet MS"/>
              </a:rPr>
              <a:t>RECOGNITION</a:t>
            </a:r>
            <a:endParaRPr sz="350">
              <a:latin typeface="Trebuchet MS"/>
              <a:cs typeface="Trebuchet MS"/>
            </a:endParaRPr>
          </a:p>
        </p:txBody>
      </p:sp>
      <p:sp>
        <p:nvSpPr>
          <p:cNvPr id="211" name="object 211"/>
          <p:cNvSpPr txBox="1"/>
          <p:nvPr/>
        </p:nvSpPr>
        <p:spPr>
          <a:xfrm>
            <a:off x="12505990" y="917622"/>
            <a:ext cx="233679" cy="781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0" b="1" spc="5" dirty="0">
                <a:latin typeface="Trebuchet MS"/>
                <a:cs typeface="Trebuchet MS"/>
              </a:rPr>
              <a:t>SECURITY</a:t>
            </a:r>
            <a:endParaRPr sz="350">
              <a:latin typeface="Trebuchet MS"/>
              <a:cs typeface="Trebuchet MS"/>
            </a:endParaRPr>
          </a:p>
        </p:txBody>
      </p:sp>
      <p:sp>
        <p:nvSpPr>
          <p:cNvPr id="212" name="object 212"/>
          <p:cNvSpPr/>
          <p:nvPr/>
        </p:nvSpPr>
        <p:spPr>
          <a:xfrm>
            <a:off x="11038429" y="214935"/>
            <a:ext cx="102990" cy="10299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 txBox="1"/>
          <p:nvPr/>
        </p:nvSpPr>
        <p:spPr>
          <a:xfrm>
            <a:off x="11065491" y="225743"/>
            <a:ext cx="48895" cy="762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0" spc="15" dirty="0">
                <a:solidFill>
                  <a:srgbClr val="F4F4F4"/>
                </a:solidFill>
                <a:latin typeface="Arial"/>
                <a:cs typeface="Arial"/>
              </a:rPr>
              <a:t>3</a:t>
            </a:r>
            <a:endParaRPr sz="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A608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982</Words>
  <Application>Microsoft Office PowerPoint</Application>
  <PresentationFormat>Custom</PresentationFormat>
  <Paragraphs>253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Aravinth S</dc:creator>
  <cp:lastModifiedBy>USER</cp:lastModifiedBy>
  <cp:revision>2</cp:revision>
  <dcterms:created xsi:type="dcterms:W3CDTF">2022-10-18T09:39:34Z</dcterms:created>
  <dcterms:modified xsi:type="dcterms:W3CDTF">2022-10-18T09:52:58Z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2022-10-18T00:00:00Z</vt:filetime>
  </property>
</Properties>
</file>