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4"/>
  </p:notesMasterIdLst>
  <p:sldIdLst>
    <p:sldId id="256" r:id="rId2"/>
    <p:sldId id="257" r:id="rId3"/>
  </p:sldIdLst>
  <p:sldSz cx="9144000" cy="5143500" type="screen16x9"/>
  <p:notesSz cx="6858000" cy="9144000"/>
  <p:embeddedFontLst>
    <p:embeddedFont>
      <p:font typeface="PT Sans Narrow" charset="0"/>
      <p:regular r:id="rId5"/>
      <p:bold r:id="rId6"/>
    </p:embeddedFont>
    <p:embeddedFont>
      <p:font typeface="Open Sans" charset="0"/>
      <p:regular r:id="rId7"/>
      <p:bold r:id="rId8"/>
      <p:italic r:id="rId9"/>
      <p:boldItalic r:id="rId10"/>
    </p:embeddedFont>
    <p:embeddedFont>
      <p:font typeface="Calibri" pitchFamily="34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1111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-774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font" Target="fonts/font9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presProps" Target="presProps.xml"/><Relationship Id="rId10" Type="http://schemas.openxmlformats.org/officeDocument/2006/relationships/font" Target="fonts/font6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4a1f7d4314_0_3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4a1f7d4314_0_3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6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>
            <a:spLocks noGrp="1"/>
          </p:cNvSpPr>
          <p:nvPr>
            <p:ph type="body" idx="1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>
            <a:spLocks noGrp="1"/>
          </p:cNvSpPr>
          <p:nvPr>
            <p:ph type="body" idx="1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trop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/>
          <p:nvPr/>
        </p:nvSpPr>
        <p:spPr>
          <a:xfrm>
            <a:off x="2134500" y="2632875"/>
            <a:ext cx="4947000" cy="1081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ctrTitle"/>
          </p:nvPr>
        </p:nvSpPr>
        <p:spPr>
          <a:xfrm>
            <a:off x="1088775" y="1396939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259" dirty="0"/>
              <a:t>UNIVERSITY ADMIT ELIGIBILITY PREDICTOR</a:t>
            </a:r>
            <a:endParaRPr sz="3259"/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1"/>
          </p:nvPr>
        </p:nvSpPr>
        <p:spPr>
          <a:xfrm>
            <a:off x="3591390" y="2673243"/>
            <a:ext cx="2745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200" b="1" dirty="0">
                <a:solidFill>
                  <a:srgbClr val="434343"/>
                </a:solidFill>
              </a:rPr>
              <a:t>     </a:t>
            </a:r>
            <a:r>
              <a:rPr lang="en" sz="1200" b="1" dirty="0">
                <a:solidFill>
                  <a:schemeClr val="lt1"/>
                </a:solidFill>
              </a:rPr>
              <a:t>TEAM MEMBERS:</a:t>
            </a:r>
            <a:endParaRPr sz="1200" b="1">
              <a:solidFill>
                <a:schemeClr val="lt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050" b="1" dirty="0" smtClean="0">
                <a:solidFill>
                  <a:srgbClr val="434343"/>
                </a:solidFill>
                <a:latin typeface="Calibri" pitchFamily="34" charset="0"/>
              </a:rPr>
              <a:t>PRADEEPA </a:t>
            </a:r>
            <a:r>
              <a:rPr lang="en" sz="1050" b="1" dirty="0">
                <a:solidFill>
                  <a:srgbClr val="434343"/>
                </a:solidFill>
                <a:latin typeface="Calibri" pitchFamily="34" charset="0"/>
              </a:rPr>
              <a:t>M </a:t>
            </a:r>
            <a:r>
              <a:rPr lang="en" sz="1050" b="1" dirty="0" smtClean="0">
                <a:solidFill>
                  <a:srgbClr val="434343"/>
                </a:solidFill>
                <a:latin typeface="Calibri" pitchFamily="34" charset="0"/>
              </a:rPr>
              <a:t>	- </a:t>
            </a:r>
            <a:r>
              <a:rPr lang="en" sz="1050" b="1" dirty="0">
                <a:solidFill>
                  <a:srgbClr val="434343"/>
                </a:solidFill>
                <a:latin typeface="Calibri" pitchFamily="34" charset="0"/>
              </a:rPr>
              <a:t>2019115064</a:t>
            </a:r>
            <a:endParaRPr sz="1050" b="1">
              <a:solidFill>
                <a:srgbClr val="434343"/>
              </a:solidFill>
              <a:latin typeface="Calibri" pitchFamily="34" charset="0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050" b="1" dirty="0">
                <a:solidFill>
                  <a:srgbClr val="434343"/>
                </a:solidFill>
                <a:latin typeface="Calibri" pitchFamily="34" charset="0"/>
              </a:rPr>
              <a:t>SOWMYA </a:t>
            </a:r>
            <a:r>
              <a:rPr lang="en" sz="1050" b="1" dirty="0" smtClean="0">
                <a:solidFill>
                  <a:srgbClr val="434343"/>
                </a:solidFill>
                <a:latin typeface="Calibri" pitchFamily="34" charset="0"/>
              </a:rPr>
              <a:t>D	- </a:t>
            </a:r>
            <a:r>
              <a:rPr lang="en" sz="1050" b="1" dirty="0">
                <a:solidFill>
                  <a:srgbClr val="434343"/>
                </a:solidFill>
                <a:latin typeface="Calibri" pitchFamily="34" charset="0"/>
              </a:rPr>
              <a:t>2019115100</a:t>
            </a:r>
            <a:endParaRPr sz="1050" b="1">
              <a:solidFill>
                <a:srgbClr val="434343"/>
              </a:solidFill>
              <a:latin typeface="Calibri" pitchFamily="34" charset="0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050" b="1" dirty="0">
                <a:solidFill>
                  <a:srgbClr val="434343"/>
                </a:solidFill>
                <a:latin typeface="Calibri" pitchFamily="34" charset="0"/>
              </a:rPr>
              <a:t>SUJA S </a:t>
            </a:r>
            <a:r>
              <a:rPr lang="en" sz="1050" b="1" dirty="0" smtClean="0">
                <a:solidFill>
                  <a:srgbClr val="434343"/>
                </a:solidFill>
                <a:latin typeface="Calibri" pitchFamily="34" charset="0"/>
              </a:rPr>
              <a:t>	- </a:t>
            </a:r>
            <a:r>
              <a:rPr lang="en" sz="1050" b="1" dirty="0">
                <a:solidFill>
                  <a:srgbClr val="434343"/>
                </a:solidFill>
                <a:latin typeface="Calibri" pitchFamily="34" charset="0"/>
              </a:rPr>
              <a:t>2019115111</a:t>
            </a:r>
            <a:endParaRPr sz="1050" b="1">
              <a:solidFill>
                <a:srgbClr val="434343"/>
              </a:solidFill>
              <a:latin typeface="Calibri" pitchFamily="34" charset="0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050" b="1" dirty="0">
                <a:solidFill>
                  <a:srgbClr val="434343"/>
                </a:solidFill>
                <a:latin typeface="Calibri" pitchFamily="34" charset="0"/>
              </a:rPr>
              <a:t>VEDHA R </a:t>
            </a:r>
            <a:r>
              <a:rPr lang="en" sz="1050" b="1" dirty="0" smtClean="0">
                <a:solidFill>
                  <a:srgbClr val="434343"/>
                </a:solidFill>
                <a:latin typeface="Calibri" pitchFamily="34" charset="0"/>
              </a:rPr>
              <a:t>	- </a:t>
            </a:r>
            <a:r>
              <a:rPr lang="en" sz="1050" b="1" dirty="0">
                <a:solidFill>
                  <a:srgbClr val="434343"/>
                </a:solidFill>
                <a:latin typeface="Calibri" pitchFamily="34" charset="0"/>
              </a:rPr>
              <a:t>2019115118</a:t>
            </a:r>
            <a:endParaRPr sz="1050" b="1">
              <a:solidFill>
                <a:srgbClr val="434343"/>
              </a:solidFill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>
            <a:spLocks noGrp="1"/>
          </p:cNvSpPr>
          <p:nvPr>
            <p:ph type="title"/>
          </p:nvPr>
        </p:nvSpPr>
        <p:spPr>
          <a:xfrm>
            <a:off x="988440" y="1807779"/>
            <a:ext cx="4045200" cy="149454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PROBLEM </a:t>
            </a:r>
            <a:r>
              <a:rPr lang="en" dirty="0"/>
              <a:t>STATEMENT</a:t>
            </a:r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just">
              <a:spcAft>
                <a:spcPts val="1200"/>
              </a:spcAft>
              <a:buNone/>
            </a:pPr>
            <a:r>
              <a:rPr lang="en-IN" sz="1500" dirty="0" smtClean="0">
                <a:solidFill>
                  <a:srgbClr val="111111"/>
                </a:solidFill>
              </a:rPr>
              <a:t>Students are really anticipated for the chances of admission to reputed universities with their cut-offs. The aim of our project is to assist students in short-listing universities with their details. The predicted output gives them a good idea about their possibilities of admission to a particular university. This would help students to determine whether their marks are suitable for admission.</a:t>
            </a:r>
            <a:endParaRPr sz="1500">
              <a:solidFill>
                <a:srgbClr val="11111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76</Words>
  <PresentationFormat>On-screen Show (16:9)</PresentationFormat>
  <Paragraphs>8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PT Sans Narrow</vt:lpstr>
      <vt:lpstr>Open Sans</vt:lpstr>
      <vt:lpstr>Calibri</vt:lpstr>
      <vt:lpstr>Tropic</vt:lpstr>
      <vt:lpstr>UNIVERSITY ADMIT ELIGIBILITY PREDICTOR</vt:lpstr>
      <vt:lpstr>PROBLEM STATEMENT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UNIVERSITY ADMIT ELIGIBILITY PREDICTOR</dc:title>
  <dc:creator>Suja Senthil Kumar</dc:creator>
  <cp:lastModifiedBy>Suja S</cp:lastModifiedBy>
  <cp:revision>3</cp:revision>
  <dcterms:modified xsi:type="dcterms:W3CDTF">2022-09-10T19:52:50Z</dcterms:modified>
</cp:coreProperties>
</file>