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7D-FF35-A7A2-C65C-9B78F479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416D8-4874-3079-AC83-FEBF2F39E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B5F8-269E-0F9B-381E-BC9356FF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3A3F-5FD6-B2E9-2EC6-3BA45EE0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92CA-5EF2-F9B2-29B2-9C52EC7C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F92-896B-A412-A5CE-8C2974EA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E126-EC1C-5524-9D19-DF143D5E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91-2BAC-B070-9EB6-C4A3027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2B04-ADED-244A-8B45-403B5E47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0AA7-D89C-7550-36F4-09139A5D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425B8-9E10-78B6-3401-21E0BB4B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AE391-42F2-074E-9B74-147C2BE2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53EAD-10FB-988E-5917-1F8BDCD0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F15-8E62-79D6-30BF-67CD8E80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9F6C-4146-F57B-70F0-EB8B5058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6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C9B2-D302-2479-9CDB-99A40D30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09C7-7736-5C51-2BDF-82D0D2B0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ACBD-B369-0E4D-5C14-8C88537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9187-7EE9-2A98-21C3-37A54EF0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F341-A19A-5C12-6F35-B409D692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6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0F2-4197-86DB-D72D-B8F968B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02BB-E056-56C1-1D30-FC175CCC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2315-B526-047E-9996-19B37C35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CBF0-AF83-CCDE-5A02-4DDFE4B9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44F3-86D9-580A-D17C-60DEBEFD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A2C2-9FF8-B61D-290A-FD77A72C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1FB9-4FE9-ECDC-F5A8-F281BB98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80B9-DB53-10B7-13E2-D587D57C4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221F-74A9-7764-14FC-F3F79E0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483A-7F8C-CCBA-F599-7F966F2F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46FC-CA77-B7B4-68A0-A8F87F64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82CB-671D-1907-D440-E0234A32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AB3A-239A-0E1D-566D-45C914FD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BD640-5293-D3DF-E655-BCB538A2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334A6-CC6A-668B-8D1E-B0A934AB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6C7C3-F9F7-2933-4D25-7EA83F9ED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65A54-EC29-8EB3-BB3C-1DC29DDA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25DB-0095-C8D6-4DF8-177EFC78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6DA8A-67B2-900B-9570-020A8F1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38F0-8DAA-DF9A-96D6-1058DDD6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AE3F1-2CC8-DC97-3132-FD39CB5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C3D09-3A40-B34B-68C6-E3E6512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1E80F-CC50-B333-16C9-FE618D3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34FDA-EC34-DCB0-D664-BE1EE9E8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15F32-9CB4-619E-5556-D9489F7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7B20C-EC1D-C205-CD04-5720374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7953-DCE3-D1B9-7AD1-DC2F716B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941C-27DF-73DC-A51A-B1514971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01C1-1D00-9968-0CAC-AC53638C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4F97-514E-C820-923A-7F3EE80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C0100-6E5C-E387-ADFD-C3865FBD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BE13-A858-6890-A485-05441A2F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8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532-F996-6C7A-19F2-C63DAB60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883E-4F38-4510-24A5-3FE66700F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A31FB-FC77-7524-7595-002D5FFF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DF70A-DCA3-B9CD-B17B-FF2BB260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2B87-AB6E-23FF-CAA8-1439FE40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5ADD-E379-3BE4-A870-77D5F647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915E4-3E5E-F5E8-C318-D1165F50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D931-9CAE-9204-4ED3-F617B9F2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B5F5-08E5-D2EE-75B7-73EE4EDBD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0D4C-EDC0-4B22-8A99-90F8EE6FCCF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7537-755D-4AC7-BBBA-CAE212CDC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7364-611B-5CF5-3C78-09FB63C0D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1652-04C5-4200-BB40-6D468E53D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1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D0B99-8524-2F03-703D-87167E658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8" y="132092"/>
            <a:ext cx="11728063" cy="65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0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Prabagar</dc:creator>
  <cp:lastModifiedBy>Prabagar</cp:lastModifiedBy>
  <cp:revision>1</cp:revision>
  <dcterms:created xsi:type="dcterms:W3CDTF">2022-09-23T11:27:45Z</dcterms:created>
  <dcterms:modified xsi:type="dcterms:W3CDTF">2022-09-23T11:27:52Z</dcterms:modified>
</cp:coreProperties>
</file>