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22B3-CEFC-266A-336D-61AA8B65A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452FD-C201-33A8-F26C-CF2B8FC09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1CD56-C37D-550B-05F3-D2347BAE8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31ED-0AB2-4A6D-A755-030DDE8D15FC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258E2-CEF9-0F1D-FABE-043D2A68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A6879-CE9C-884E-23E3-3D59F9D9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DA21-2D9F-402C-80A2-6E539E1F2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05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A5BF1-2AA4-10CB-60A5-2CBF2FBC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B4D79-7DD4-06F9-064D-5521C99A9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BEA94-BB90-2E61-4702-D17FD54B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31ED-0AB2-4A6D-A755-030DDE8D15FC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415C3-8ACC-66FE-2177-54CED89FE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D6022-3542-6321-590D-B9661231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DA21-2D9F-402C-80A2-6E539E1F2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09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2A42DD-054C-6F65-B473-D622F6762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844A1-32C0-F6C1-C02A-F91596033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AC893-86F7-3543-1754-EADA7D16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31ED-0AB2-4A6D-A755-030DDE8D15FC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E8D41-92B9-34CD-DB31-56BDAC64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21C37-C235-29B3-BBBB-4B18C3BD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DA21-2D9F-402C-80A2-6E539E1F2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60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20FE-5191-FE48-9080-97432061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526B-3FE7-2666-C0BD-10AEB4560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ACDA6-6F32-C782-9D61-33811EB1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31ED-0AB2-4A6D-A755-030DDE8D15FC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3D573-DF44-4A7B-E276-C1FBFE25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B7D70-FB46-DA3E-7E06-E1793EB7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DA21-2D9F-402C-80A2-6E539E1F2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3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D337-B6E8-0E04-7252-AE6311DD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5D9D7-37FA-E05C-BD8E-24ECF9244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3F687-EFCA-838F-DC09-37125DD0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31ED-0AB2-4A6D-A755-030DDE8D15FC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99CA3-6A61-3764-E64E-5BA9B6A73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7E888-0987-9865-8110-88EE668C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DA21-2D9F-402C-80A2-6E539E1F2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44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7A0F-0FC9-C550-9473-06B776AB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BE043-5883-77D2-33C4-A707FF0C2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3E620-18B5-39F8-DCFB-13110A751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B8AB4-AA73-269A-FE89-DBC1B1785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31ED-0AB2-4A6D-A755-030DDE8D15FC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9C666-081E-0F12-AF87-6AB0AC98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D9FFC-56F5-8DB5-7B90-9CC3AE8D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DA21-2D9F-402C-80A2-6E539E1F2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12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01CC-927B-0388-AB73-29D46FCB0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E5EB4-4054-62B5-B038-5A159D0EA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E1C6E-09EC-7A4A-AA72-D10D6634E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C24C2-802F-523D-1DCE-52A79B9FF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C81370-B78F-C1B5-C11D-A62C5FDD2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F70A4-DA1F-9422-81E6-C5830C25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31ED-0AB2-4A6D-A755-030DDE8D15FC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62D91E-3F41-F44E-7943-6284515B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834FC1-549F-D243-0902-CDC6112D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DA21-2D9F-402C-80A2-6E539E1F2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32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A014-5E9B-6BBD-F798-5D45293D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6BF9F-7069-B438-EB32-8BAF6359D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31ED-0AB2-4A6D-A755-030DDE8D15FC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9FB20-C88A-C608-AA81-924C32A4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F4D5D-F113-F6FA-E8C7-747CAEF4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DA21-2D9F-402C-80A2-6E539E1F2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2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DF3301-EEFF-3CE5-B5A9-3746FB4B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31ED-0AB2-4A6D-A755-030DDE8D15FC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16041-33DB-3711-A1DB-B2BFA96A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F7D97-D3D6-E256-08D1-5D09F398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DA21-2D9F-402C-80A2-6E539E1F2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0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E5AE-503B-B2D2-8EDC-564832D0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5DC13-67C5-DA1D-4EFB-4FDB72CF0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69DB0-4435-B215-DAE1-EED6C6D82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2C306-A390-EB7A-3B46-E69F143D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31ED-0AB2-4A6D-A755-030DDE8D15FC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B36-6818-FF62-5897-E7F8ED96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08871-EB96-189F-2E90-1E29CCCF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DA21-2D9F-402C-80A2-6E539E1F2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4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A065-EB57-D56B-6E0C-71176F40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D0E511-B50F-61C0-4FEB-164844FC6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0CAE6-E2B1-F46E-C057-23DD28F80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3EB3B-F4DD-9714-5F18-4FE67BFD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31ED-0AB2-4A6D-A755-030DDE8D15FC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BB4AA-2173-B635-8010-1347AA29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BFBBE-E570-866C-24F6-541BC986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DA21-2D9F-402C-80A2-6E539E1F2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18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0676B-33F9-64F3-D558-EDC227ADE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32EC0-D692-002B-8CD4-FCF12AD17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EF898-CD13-D935-0FBF-D096B6BB8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131ED-0AB2-4A6D-A755-030DDE8D15FC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11D6B-E1C2-07E2-612C-AFBDC8EB3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17C9E-99BF-63B0-49CC-DF46CC9DC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1DA21-2D9F-402C-80A2-6E539E1F2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75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C5D6FD-3DBE-E784-0225-751741F44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58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Prabagar</dc:creator>
  <cp:lastModifiedBy>Prabagar</cp:lastModifiedBy>
  <cp:revision>1</cp:revision>
  <dcterms:created xsi:type="dcterms:W3CDTF">2022-09-23T16:06:50Z</dcterms:created>
  <dcterms:modified xsi:type="dcterms:W3CDTF">2022-09-23T16:06:50Z</dcterms:modified>
</cp:coreProperties>
</file>