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74C5-ED3F-1AED-3D17-2B37B189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3B5-0BCD-AA84-93D8-3A76928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E223-B54A-481A-6EF6-65EE9C7A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1BAB-4BAC-7EF0-63B5-1B3F8F04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F709-3D03-0DF4-1D4E-13EEC7CC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1885-15A2-260E-B945-F0154630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FF520-9ACE-08A0-B5BF-C293CBCD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EEAB-5C98-F4E2-8853-F9C20695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C94F-666E-162F-9264-2AB18B21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D871-CC07-627E-B1B2-87019497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E4073-1697-F546-23B8-379529D53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117C0-E336-75E1-8095-A5F642C8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4219-5101-E0A4-69F2-F356383F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1C74-177D-83D2-1692-83C03951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7767-8DD1-802A-6A55-288271B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29FC-E32D-FA89-FCE7-033593A2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0343-03C2-54DE-B6C0-753B058E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2F2A-9DDB-31C4-7EE7-53830DAE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022B8-A031-DD10-89B9-E6763956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4B45-6D6A-4FAC-1ACA-9E3E2086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6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7846-7814-1026-1FAF-A5241381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F46F-8B8B-0403-CB6D-897BD4F50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6E22-62EB-A499-1FED-E4B102DD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6893-C909-C99B-C314-4C3672C7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6F3C-A8C1-30A8-7886-76C0AE62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2F8A-4A82-596E-57B7-5772047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3C68-5D47-0041-D8DA-99FB4D6CD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C9D97-E924-E092-2777-707A8F21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01D4A-8694-75C3-0FF5-4909BAA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305C-F2F7-9782-8202-3675156D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9A95D-45B1-F381-B077-4C95000D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B27B-2E4C-FAAA-ED49-217594AE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360D5-107B-12C6-761F-677658C1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42EF-FFE4-4F07-9A10-DB108B721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010C2-5017-0A7B-9823-6048B93B5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C3C21-6969-BABE-751E-A1C5C763C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13098-B974-3A5D-3722-B9EDF569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F3029-9188-E89D-3B90-1ECA990A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FA619-3C28-EDE6-FC68-9A8ADBBB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0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2367-8B5E-24C2-C79A-C8017216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89F66-3DD0-2636-FEE5-B665B0E7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D6744-A341-FFAC-5DBF-FAA9BF13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1350-785F-F1C9-2173-8BB7D5D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0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2353F-5160-7D41-6D2D-8D2C9F99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C8849-7055-9E58-2EAE-BC0A8187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75029-C866-F96C-3D02-B026EE9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2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A7A4-B5CC-DC9B-CDC5-1A8B062C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00A-9853-A6BC-8A8C-E054AF0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D8FFC-0E9A-E57E-3471-24E41EC4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58AE-CC37-97D8-2FDD-75B58224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56E0F-CE27-B98A-13B9-157E8FAF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B9D14-E06A-3BCB-6745-3028ACD3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4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FF7F-5D32-66AC-BDAC-7968E531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BB807-496D-2835-9DBE-3C85B6677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9D148-4944-FAD1-055A-4264513FD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BED3B-DDFF-9FB1-FB4E-6BAF287C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81288-E8EF-A6AD-D77F-B3EA78FE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207A8-A96C-ABEE-23DA-0B86829B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9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246E4-55D2-0763-F508-D4366C4C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AA15A-A456-462A-B134-969D2A96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35D3-7A8E-7149-5D1D-B8B89E6CF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8BC4-F9FA-4C72-A289-A112A5C0D1D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CB5F-58E2-C6C7-98B6-7B11C2EC7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FEAF-7F74-543D-F1A9-B7197415E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A7BF-2AC1-4C49-8E0C-27EF644E6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8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55741-5C91-DA57-D594-A3D96A76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4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Prabagar</dc:creator>
  <cp:lastModifiedBy>Prabagar</cp:lastModifiedBy>
  <cp:revision>1</cp:revision>
  <dcterms:created xsi:type="dcterms:W3CDTF">2022-09-23T16:07:28Z</dcterms:created>
  <dcterms:modified xsi:type="dcterms:W3CDTF">2022-09-23T16:07:29Z</dcterms:modified>
</cp:coreProperties>
</file>