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72F5-FAC4-F5DC-0FDE-1DE399AF2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3C525-02E4-0E55-CC06-1BA675C60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92F1B-254E-8DDA-66F3-DFFA2086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085B-F2DC-484B-8F3F-4488F95C318C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CE618-8315-DDAF-4D34-84074C56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290A5-8128-5D9B-504C-C39391CD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D21F-021E-4D85-A9E9-35080D9E6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65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3AF8-CBB0-DC69-7623-BD659C92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C1235-41DF-80E9-B8DE-38F8052E9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D2C98-F638-B73D-FAEF-2F25C49E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085B-F2DC-484B-8F3F-4488F95C318C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E29EA-71AB-C5E4-6A7E-772F4E53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D09CF-A95B-D5C3-7122-646D24D8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D21F-021E-4D85-A9E9-35080D9E6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73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D0863-32F8-C34E-0F21-88949CFC0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08754-2340-66AF-C175-49AE9F11F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39846-F7AD-5E36-5310-7C631795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085B-F2DC-484B-8F3F-4488F95C318C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A68D3-AFCB-27DD-5289-ED6D7E07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9E795-B761-972A-8366-EBE85EB7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D21F-021E-4D85-A9E9-35080D9E6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90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D8D5-7B60-0285-6B72-9ED5E944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BB809-0AF4-38BD-1051-4A4F57529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2AAE9-A4C5-AB32-0621-45FC2B05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085B-F2DC-484B-8F3F-4488F95C318C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56BC1-6D43-1D44-767D-C81E501B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49FCA-A4C1-2AAF-1567-A3DEC60B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D21F-021E-4D85-A9E9-35080D9E6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51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B224-756D-DAAD-BE4F-711479CD3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C642E-238C-44C6-5831-572FC417B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1F06A-C81D-EEEE-D9BD-38040839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085B-F2DC-484B-8F3F-4488F95C318C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4BCC6-6E71-3C72-9972-8221AD34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6EFB8-C49F-4303-2225-75CA4E9D4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D21F-021E-4D85-A9E9-35080D9E6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54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C320F-3429-02AA-7077-4AB09F04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3EEBF-B5B8-F44D-816F-B773DBEB4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E670A-3A31-13A7-F2DE-3D4056E1B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BFA15-36BF-CBC0-5905-BDF30D82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085B-F2DC-484B-8F3F-4488F95C318C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293CA-FF48-7CD4-68D0-8EF275CB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D14E3-5CF6-0768-FAB8-C291AB40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D21F-021E-4D85-A9E9-35080D9E6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0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C89D-FA35-8B75-0E24-067DECFB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34923-953D-0331-45F1-9CB34954C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86D80-58A8-8674-4E47-CD9F738C1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7D874-7A2C-3F64-A167-1DCE62926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B9F75-D3BF-C6F2-B34F-19622387C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C63CB-2569-00E9-9401-832BD183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085B-F2DC-484B-8F3F-4488F95C318C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2386D2-CEEA-80EE-B530-1E90046D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42E42-D614-CBAE-7649-78757F50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D21F-021E-4D85-A9E9-35080D9E6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02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49FD-62BF-8D6E-F0FF-693A098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E827E5-8E95-2E6B-E2AC-56D23D4B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085B-F2DC-484B-8F3F-4488F95C318C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86964-154F-D92B-7D02-BE7C13E61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E3828-A2A1-CD7E-06FD-0DD410A7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D21F-021E-4D85-A9E9-35080D9E6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93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5715A-DC5A-6325-EA48-0FD340C61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085B-F2DC-484B-8F3F-4488F95C318C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45B5E-42F2-1171-13E2-522B68C3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4FCD7-98D5-AAB5-E0BF-F18D977A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D21F-021E-4D85-A9E9-35080D9E6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16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D1FF-2E9D-564E-12CD-A78EC4BF4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FEECC-70E1-0A24-ED28-0398DF62A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39E59-07FD-AB9C-E774-057C34540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FCA7B-0D38-5BF4-759C-7F776F4A4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085B-F2DC-484B-8F3F-4488F95C318C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369C9-94CB-E9CF-9EFB-3EC85758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0B040-5B0C-8556-84D2-0D4D33D6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D21F-021E-4D85-A9E9-35080D9E6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21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83AE-B480-3FD9-BFAD-0C16F9F7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5949D-3B96-4A95-C6F9-5B823B9E0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EF1D1-1C87-1806-778E-3104847FB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5A542-0CAD-CBAE-25CF-6EA99C6D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085B-F2DC-484B-8F3F-4488F95C318C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67C33-8139-8E9A-ABD6-9A46AE40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C69A3-D415-95E8-FD8D-3DB92EBC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D21F-021E-4D85-A9E9-35080D9E6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87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3E737-1975-ADFE-C0A5-241C403A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D6CB5-C3E0-8995-271F-4E5E765D7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B0C73-DD1A-602D-398B-F29B9EA6A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6085B-F2DC-484B-8F3F-4488F95C318C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2C010-5141-4FB7-892A-27EF277CA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6E0FB-F720-1B59-713C-C3543694D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0D21F-021E-4D85-A9E9-35080D9E6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73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E76556-53B3-F89F-A69C-8F6BB9BA2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83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Prabagar</dc:creator>
  <cp:lastModifiedBy>Prabagar</cp:lastModifiedBy>
  <cp:revision>1</cp:revision>
  <dcterms:created xsi:type="dcterms:W3CDTF">2022-09-23T16:10:02Z</dcterms:created>
  <dcterms:modified xsi:type="dcterms:W3CDTF">2022-09-23T16:10:02Z</dcterms:modified>
</cp:coreProperties>
</file>