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EFED-4921-518C-4E37-BDA86E21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812F-45C9-1EAE-C9DC-001D04924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3284-F06E-46E2-3292-9C6F15E6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3EDF-AA9E-8FB1-3289-870B201A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EBC-D2DF-418E-E98E-62DE2590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2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92D8-F9EC-1050-839F-9EFAB5E0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E471A-4530-65EC-AA05-965350F9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C613-A8C9-2462-8B9C-C78FA216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93A1-7F43-A47C-049B-31570D81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4F5C-CB0D-27A0-3179-15DF2202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3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5FEB7-ACD1-8DC6-F9B6-B6E5E620B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9975-7754-0123-2816-9FD2990E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78D6-B85C-0D51-DB83-0A7F3510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4318-8212-F04D-AF07-E9663967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2E27-B8E3-FA49-D15F-C08EBDB9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5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ED7F-44EB-4634-4E4F-570C5CA0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0EB0-5C5E-BA98-E9C7-542F1BB1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61DF-30FE-F295-34B8-AAE542DA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95E0-E45D-2E98-E5BD-274F39FE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0F71-7FDD-9613-2D22-8BE2663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75E4-6B9D-6CD2-BF5B-2EB7B041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873D-8B35-C4B4-8836-7AAA6D6A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BD40-3852-94E1-886B-166CA45B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CEC9-D2A4-7129-A243-B30D3087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C363-F114-FD2F-9D9F-16BCC9F1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8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D2F6-85E2-8E9D-6234-E4461663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880E-51F0-2CB3-6BA1-B87E406B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AAE71-371C-9F6D-29BF-5911D6BCC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AA53-6394-DCC3-F63E-C9B7177C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2D386-2823-E811-9B4A-253ABA1E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1BAD-06F8-7123-C422-C280E687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9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B9D0-51AC-E1DF-8FF1-747CA82C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6E5A3-77AA-325D-EEBB-FBDF1FB6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81A0A-B405-8485-E912-6CC301CA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7A5E-32DA-BD18-C9F8-7309E2CF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8988F-9C88-B2B4-2505-B375721D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6FBFF-0ED7-FAED-6459-40B13E90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DC985-DCBD-76F3-3C40-17E1A2A2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1447D-6F04-E29D-C466-23715411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5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02B9-41F7-9446-3216-DEE31BB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5533C-AADA-2C2D-B3AF-1B5A0D98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47AC7-C641-7066-261C-D9F81947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2692-97D8-8ACA-4758-11F0354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80C94-B911-37FC-89A9-94F1B5C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4FAD-6C85-086D-641D-F0D4674E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52FA-D06B-A7C8-03F8-3738A8C0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FE1D-3D52-223B-E553-A58A1AB7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EAC2-5FEE-4158-26E7-BBF79D84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600D4-D981-ADC1-2FDC-48F214EA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6E98-8D72-67FE-F4EA-D2672786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122C-0B4D-C56F-9F12-15348F2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9E66-911B-9F23-523C-660CD7C3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8039-FF87-C9B0-78C7-E7D4BFE0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B48F0-7466-93E0-4234-04AD226C7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D5D45-1875-8473-EF28-F45ACAA6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F473-1297-313F-3959-10250CD1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0C62-0C7E-4789-8B43-D61276B7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2982A-5675-9A75-19CA-9A7AE7F2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5FDDD-991F-12C6-0D59-1228E91B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F5F2C-BB38-EFE6-BF90-F8D9736F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ECEE-4747-A58A-5FAD-1DFFA6EC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5ED9-DB21-40D6-A8FD-65EF1DE7562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0A74-C0AA-8D08-73E0-91511094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B495-84D1-4FA0-6943-71E9BA1C7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3643-478E-4A07-ABDA-569A43C3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9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E5261-D3A5-E7A4-DEF8-5EC42598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Prabagar</dc:creator>
  <cp:lastModifiedBy>Prabagar</cp:lastModifiedBy>
  <cp:revision>1</cp:revision>
  <dcterms:created xsi:type="dcterms:W3CDTF">2022-09-23T16:05:41Z</dcterms:created>
  <dcterms:modified xsi:type="dcterms:W3CDTF">2022-09-23T16:06:07Z</dcterms:modified>
</cp:coreProperties>
</file>