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education.smartinternz.com/Student/guided_project_workspace/6844#collapse2" TargetMode="External"/><Relationship Id="rId2" Type="http://schemas.openxmlformats.org/officeDocument/2006/relationships/hyperlink" Target="https://careereducation.smartinternz.com/Student/guided_project_workspace/6844#collapse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eereducation.smartinternz.com/Student/guided_project_workspace/6844#collapse5" TargetMode="External"/><Relationship Id="rId5" Type="http://schemas.openxmlformats.org/officeDocument/2006/relationships/hyperlink" Target="https://careereducation.smartinternz.com/Student/guided_project_workspace/6844#collapse4" TargetMode="External"/><Relationship Id="rId4" Type="http://schemas.openxmlformats.org/officeDocument/2006/relationships/hyperlink" Target="https://careereducation.smartinternz.com/Student/guided_project_workspace/6844#collapse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education.smartinternz.com/Student/guided_project_workspace/6844#collapse7" TargetMode="External"/><Relationship Id="rId2" Type="http://schemas.openxmlformats.org/officeDocument/2006/relationships/hyperlink" Target="https://careereducation.smartinternz.com/Student/guided_project_workspace/6844#collapse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eereducation.smartinternz.com/Student/guided_project_workspace/6844#collapse10" TargetMode="External"/><Relationship Id="rId5" Type="http://schemas.openxmlformats.org/officeDocument/2006/relationships/hyperlink" Target="https://careereducation.smartinternz.com/Student/guided_project_workspace/6844#collapse9" TargetMode="External"/><Relationship Id="rId4" Type="http://schemas.openxmlformats.org/officeDocument/2006/relationships/hyperlink" Target="https://careereducation.smartinternz.com/Student/guided_project_workspace/6844#collapse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2024520"/>
            <a:ext cx="3792745" cy="264668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Skills And Job Recommendation   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7" y="4671205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Team  Members 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021" y="2567336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b="1" dirty="0" err="1"/>
              <a:t>Kasinathan</a:t>
            </a:r>
            <a:r>
              <a:rPr lang="en-US" sz="2400" b="1" dirty="0"/>
              <a:t> (TL)</a:t>
            </a:r>
          </a:p>
          <a:p>
            <a:r>
              <a:rPr lang="en-US" sz="2400" b="1" dirty="0" err="1"/>
              <a:t>Barath</a:t>
            </a:r>
            <a:r>
              <a:rPr lang="en-US" sz="2400" b="1" dirty="0"/>
              <a:t> raj </a:t>
            </a:r>
          </a:p>
          <a:p>
            <a:r>
              <a:rPr lang="en-US" sz="2400" b="1" dirty="0"/>
              <a:t>Vignesh ram </a:t>
            </a:r>
          </a:p>
          <a:p>
            <a:r>
              <a:rPr lang="en-US" sz="2400" b="1" dirty="0" err="1"/>
              <a:t>Santhoshkumar</a:t>
            </a:r>
            <a:r>
              <a:rPr lang="en-US" sz="2400" b="1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319E-9B05-85D8-1060-E05863C4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90330"/>
            <a:ext cx="10353762" cy="1257300"/>
          </a:xfrm>
        </p:spPr>
        <p:txBody>
          <a:bodyPr/>
          <a:lstStyle/>
          <a:p>
            <a:r>
              <a:rPr lang="en-SG" b="1" u="sng" dirty="0">
                <a:solidFill>
                  <a:srgbClr val="FF0000"/>
                </a:solidFill>
              </a:rPr>
              <a:t>Team ID : PNT2022TMID37370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B6AD-310E-110C-E0EA-D20190CF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547" y="1866900"/>
            <a:ext cx="10647122" cy="4381500"/>
          </a:xfrm>
        </p:spPr>
        <p:txBody>
          <a:bodyPr>
            <a:normAutofit/>
          </a:bodyPr>
          <a:lstStyle/>
          <a:p>
            <a:r>
              <a:rPr lang="en-SG" sz="2400" b="1" dirty="0"/>
              <a:t>Sprint 1 </a:t>
            </a:r>
          </a:p>
          <a:p>
            <a:pPr marL="36900" indent="0">
              <a:buNone/>
            </a:pPr>
            <a:r>
              <a:rPr lang="en-SG" dirty="0"/>
              <a:t>        Delivery of sprint 1 ( By  </a:t>
            </a:r>
            <a:r>
              <a:rPr lang="en-SG" dirty="0" err="1"/>
              <a:t>Barath</a:t>
            </a:r>
            <a:r>
              <a:rPr lang="en-SG" dirty="0"/>
              <a:t> raj --- Team Member )</a:t>
            </a:r>
          </a:p>
          <a:p>
            <a:r>
              <a:rPr lang="en-SG" sz="2400" b="1" dirty="0"/>
              <a:t>Sprint  2</a:t>
            </a:r>
          </a:p>
          <a:p>
            <a:pPr marL="36900" indent="0">
              <a:buNone/>
            </a:pPr>
            <a:r>
              <a:rPr lang="en-SG" dirty="0"/>
              <a:t>         Delivery of sprint  2 ( By  </a:t>
            </a:r>
            <a:r>
              <a:rPr lang="en-SG" dirty="0" err="1"/>
              <a:t>Santhoshkumar</a:t>
            </a:r>
            <a:r>
              <a:rPr lang="en-SG" dirty="0"/>
              <a:t> --- Team Member )</a:t>
            </a:r>
          </a:p>
          <a:p>
            <a:r>
              <a:rPr lang="en-SG" sz="2400" b="1" dirty="0"/>
              <a:t>Sprint   3</a:t>
            </a:r>
          </a:p>
          <a:p>
            <a:pPr marL="36900" indent="0">
              <a:buNone/>
            </a:pPr>
            <a:r>
              <a:rPr lang="en-SG" dirty="0"/>
              <a:t>          Delivery of sprint   3 ( By  </a:t>
            </a:r>
            <a:r>
              <a:rPr lang="en-SG" dirty="0" err="1"/>
              <a:t>Kasinathan</a:t>
            </a:r>
            <a:r>
              <a:rPr lang="en-SG" dirty="0"/>
              <a:t> --- Team Leader  )</a:t>
            </a:r>
          </a:p>
          <a:p>
            <a:r>
              <a:rPr lang="en-SG" sz="2400" b="1" dirty="0"/>
              <a:t>Sprint  4</a:t>
            </a:r>
          </a:p>
          <a:p>
            <a:pPr marL="36900" indent="0">
              <a:buNone/>
            </a:pPr>
            <a:r>
              <a:rPr lang="en-SG" dirty="0"/>
              <a:t>           Delivery of sprint  4 ( By Vignesh ram --- Team  Member)</a:t>
            </a:r>
          </a:p>
        </p:txBody>
      </p:sp>
    </p:spTree>
    <p:extLst>
      <p:ext uri="{BB962C8B-B14F-4D97-AF65-F5344CB8AC3E}">
        <p14:creationId xmlns:p14="http://schemas.microsoft.com/office/powerpoint/2010/main" val="343383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30C0-EE41-00F2-743A-AF4BBE3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dirty="0"/>
            </a:b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B0CC-7C11-0717-4F8A-24C1CC31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87896"/>
            <a:ext cx="10589092" cy="512859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SG" sz="2800" b="1" i="1" dirty="0"/>
              <a:t>Used Applications and webs :</a:t>
            </a:r>
          </a:p>
          <a:p>
            <a:pPr marL="36900" indent="0">
              <a:buNone/>
            </a:pPr>
            <a:endParaRPr lang="en-SG" dirty="0"/>
          </a:p>
          <a:p>
            <a:pPr marL="36900" indent="0">
              <a:buNone/>
            </a:pPr>
            <a:endParaRPr lang="en-SG" dirty="0"/>
          </a:p>
          <a:p>
            <a:pPr lvl="3">
              <a:buFont typeface="Wingdings" panose="05000000000000000000" pitchFamily="2" charset="2"/>
              <a:buChar char="v"/>
            </a:pPr>
            <a:r>
              <a:rPr lang="en-SG" sz="2400" dirty="0"/>
              <a:t>   Flask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SG" sz="2400" dirty="0"/>
              <a:t>   Watson Assistant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SG" sz="2400" dirty="0"/>
              <a:t>   Docker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SG" sz="2400" dirty="0"/>
              <a:t>   </a:t>
            </a:r>
            <a:r>
              <a:rPr lang="en-SG" sz="2400" dirty="0" err="1"/>
              <a:t>Sendgrid</a:t>
            </a:r>
            <a:r>
              <a:rPr lang="en-SG" sz="2400" dirty="0"/>
              <a:t>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SG" sz="2400" dirty="0"/>
              <a:t>   UI interface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SG" sz="2400" dirty="0"/>
              <a:t>   Db2 – with Cloud </a:t>
            </a:r>
            <a:r>
              <a:rPr lang="en-SG" sz="2400" dirty="0" err="1"/>
              <a:t>Respository</a:t>
            </a:r>
            <a:endParaRPr lang="en-SG" sz="2400" dirty="0"/>
          </a:p>
          <a:p>
            <a:pPr marL="3690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5497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6892-FD9A-54CE-C106-458A3F31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424544" y="-225287"/>
            <a:ext cx="6626691" cy="1325218"/>
          </a:xfrm>
        </p:spPr>
        <p:txBody>
          <a:bodyPr/>
          <a:lstStyle/>
          <a:p>
            <a:r>
              <a:rPr lang="en-SG" dirty="0"/>
              <a:t>Overall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AF71-AD73-635D-A30A-493F5729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35" y="1099931"/>
            <a:ext cx="10919792" cy="5658677"/>
          </a:xfrm>
        </p:spPr>
        <p:txBody>
          <a:bodyPr/>
          <a:lstStyle/>
          <a:p>
            <a:r>
              <a:rPr lang="en-SG" dirty="0"/>
              <a:t>Process  1 : </a:t>
            </a:r>
            <a:r>
              <a:rPr lang="en-SG" b="1" i="0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2"/>
              </a:rPr>
              <a:t>SETTING UP APPLICATION ENVIRONMENT</a:t>
            </a:r>
            <a:endParaRPr lang="en-SG" b="1" cap="all" dirty="0">
              <a:solidFill>
                <a:srgbClr val="72AFD2"/>
              </a:solidFill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sz="2000" b="1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SG" dirty="0"/>
              <a:t>Create flask ,create cloud account</a:t>
            </a:r>
            <a:endParaRPr lang="en-SG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/>
              <a:t>Process   2 : </a:t>
            </a:r>
            <a:r>
              <a:rPr lang="en-SG" b="1" i="0" u="none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3"/>
              </a:rPr>
              <a:t>IMPLEMENTING WEB APPLICATION</a:t>
            </a:r>
            <a:endParaRPr lang="en-SG" b="0" i="0" dirty="0"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dirty="0"/>
              <a:t>                      Create </a:t>
            </a:r>
            <a:r>
              <a:rPr lang="en-SG" dirty="0" err="1"/>
              <a:t>Ibm</a:t>
            </a:r>
            <a:r>
              <a:rPr lang="en-SG" dirty="0"/>
              <a:t> UI and also connect DB2 with Python</a:t>
            </a:r>
          </a:p>
          <a:p>
            <a:r>
              <a:rPr lang="en-SG" dirty="0"/>
              <a:t>Process   3 : </a:t>
            </a:r>
            <a:r>
              <a:rPr lang="en-SG" b="1" i="0" u="none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4"/>
              </a:rPr>
              <a:t>INTEGRATING SENDGRID SERVICE</a:t>
            </a:r>
            <a:endParaRPr lang="en-SG" b="0" i="0" dirty="0"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dirty="0"/>
              <a:t>                      </a:t>
            </a:r>
            <a:r>
              <a:rPr lang="en-SG" dirty="0" err="1"/>
              <a:t>Sendgrid</a:t>
            </a:r>
            <a:r>
              <a:rPr lang="en-SG" dirty="0"/>
              <a:t> interacts with python code</a:t>
            </a:r>
          </a:p>
          <a:p>
            <a:r>
              <a:rPr lang="en-SG" dirty="0"/>
              <a:t>Process   4 : </a:t>
            </a:r>
            <a:r>
              <a:rPr lang="en-SG" b="1" i="0" u="none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5"/>
              </a:rPr>
              <a:t>DEVELOPING A CHATBOT</a:t>
            </a:r>
            <a:endParaRPr lang="en-SG" b="0" i="0" dirty="0"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dirty="0"/>
              <a:t>                      Develop chatbot and  integrate with App </a:t>
            </a:r>
          </a:p>
          <a:p>
            <a:r>
              <a:rPr lang="en-SG" dirty="0"/>
              <a:t>Process   5 : </a:t>
            </a:r>
            <a:r>
              <a:rPr lang="en-US" b="1" i="0" u="none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6"/>
              </a:rPr>
              <a:t>DEPLOYMENT OF APP IN IBM CLOUD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dirty="0"/>
              <a:t>                       Image containers registry and install </a:t>
            </a:r>
            <a:r>
              <a:rPr lang="en-SG" dirty="0" err="1"/>
              <a:t>kuburnets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889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ACED-0E61-3DCD-EA9F-74FB4B85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30" y="379344"/>
            <a:ext cx="10353762" cy="687457"/>
          </a:xfrm>
        </p:spPr>
        <p:txBody>
          <a:bodyPr>
            <a:normAutofit fontScale="90000"/>
          </a:bodyPr>
          <a:lstStyle/>
          <a:p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62CC-B43C-A3B1-3E2D-AFEEBDDA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060" y="510208"/>
            <a:ext cx="11065565" cy="5883966"/>
          </a:xfrm>
        </p:spPr>
        <p:txBody>
          <a:bodyPr>
            <a:normAutofit/>
          </a:bodyPr>
          <a:lstStyle/>
          <a:p>
            <a:r>
              <a:rPr lang="en-SG" dirty="0"/>
              <a:t>Process  6 : </a:t>
            </a:r>
            <a:r>
              <a:rPr lang="en-SG" b="1" i="0" u="none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2"/>
              </a:rPr>
              <a:t>IDEATION PHASE</a:t>
            </a:r>
            <a:endParaRPr lang="en-SG" b="0" i="0" dirty="0"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dirty="0"/>
              <a:t>                      Empathy Map and Survey report</a:t>
            </a:r>
          </a:p>
          <a:p>
            <a:r>
              <a:rPr lang="en-SG" dirty="0"/>
              <a:t>Process   7 : </a:t>
            </a:r>
            <a:r>
              <a:rPr lang="en-SG" b="1" i="0" u="none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3"/>
              </a:rPr>
              <a:t>PROJECT DESIGN PHASE – I</a:t>
            </a:r>
            <a:endParaRPr lang="en-SG" b="0" i="0" dirty="0"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dirty="0"/>
              <a:t>                      Proposed solution , Problem solution and Solution Architecture  </a:t>
            </a:r>
          </a:p>
          <a:p>
            <a:r>
              <a:rPr lang="en-SG" dirty="0"/>
              <a:t>Process  8 : </a:t>
            </a:r>
            <a:r>
              <a:rPr lang="en-SG" b="1" i="0" u="none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4"/>
              </a:rPr>
              <a:t>PROJECT DESIGN PHASE -II</a:t>
            </a:r>
            <a:endParaRPr lang="en-SG" b="0" i="0" dirty="0"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dirty="0"/>
              <a:t>                      Customer journey ,Functional Requirements ,Data Flow Diagram,</a:t>
            </a:r>
          </a:p>
          <a:p>
            <a:pPr marL="36900" indent="0">
              <a:buNone/>
            </a:pPr>
            <a:r>
              <a:rPr lang="en-SG" dirty="0"/>
              <a:t>                       Technical   architecture .</a:t>
            </a:r>
          </a:p>
          <a:p>
            <a:r>
              <a:rPr lang="en-SG" dirty="0"/>
              <a:t>Process  9 : </a:t>
            </a:r>
            <a:r>
              <a:rPr lang="en-SG" b="1" i="0" u="none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5"/>
              </a:rPr>
              <a:t>PROJECT PLANNING PHASE</a:t>
            </a:r>
            <a:endParaRPr lang="en-SG" b="0" i="0" dirty="0"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dirty="0"/>
              <a:t>                      Prepare Milestone and Spirit Delivery Plans</a:t>
            </a:r>
          </a:p>
          <a:p>
            <a:r>
              <a:rPr lang="en-SG" dirty="0"/>
              <a:t>Process  10 : </a:t>
            </a:r>
            <a:r>
              <a:rPr lang="en-SG" b="1" i="0" u="none" strike="noStrike" cap="all" dirty="0">
                <a:solidFill>
                  <a:srgbClr val="72AFD2"/>
                </a:solidFill>
                <a:effectLst/>
                <a:latin typeface="Open Sans" panose="020B0606030504020204" pitchFamily="34" charset="0"/>
                <a:hlinkClick r:id="rId6"/>
              </a:rPr>
              <a:t>PROJECT DEVELOPMENT PHASE</a:t>
            </a:r>
            <a:endParaRPr lang="en-SG" b="1" i="0" u="none" strike="noStrike" cap="all" dirty="0">
              <a:solidFill>
                <a:srgbClr val="72AFD2"/>
              </a:solidFill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r>
              <a:rPr lang="en-SG" dirty="0"/>
              <a:t>                      [  Delivery of sprint 1 , 2 , 3 and  4  ]</a:t>
            </a:r>
            <a:endParaRPr lang="en-SG" b="0" i="0" dirty="0">
              <a:effectLst/>
              <a:latin typeface="Open Sans" panose="020B0606030504020204" pitchFamily="34" charset="0"/>
            </a:endParaRPr>
          </a:p>
          <a:p>
            <a:pPr marL="369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9656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{1ACEFD9A-22F9-4C44-99AE-CF6E36076DF9}tf55705232_win32</Template>
  <TotalTime>88</TotalTime>
  <Words>263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Goudy Old Style</vt:lpstr>
      <vt:lpstr>Open Sans</vt:lpstr>
      <vt:lpstr>Times New Roman</vt:lpstr>
      <vt:lpstr>Wingdings</vt:lpstr>
      <vt:lpstr>Wingdings 2</vt:lpstr>
      <vt:lpstr>SlateVTI</vt:lpstr>
      <vt:lpstr>Skills And Job Recommendation    system </vt:lpstr>
      <vt:lpstr>Team  Members :</vt:lpstr>
      <vt:lpstr>Team ID : PNT2022TMID37370</vt:lpstr>
      <vt:lpstr>  </vt:lpstr>
      <vt:lpstr>Overall Process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 And Job Recommendation    system </dc:title>
  <dc:creator>sandy ds</dc:creator>
  <cp:lastModifiedBy>sandy ds</cp:lastModifiedBy>
  <cp:revision>3</cp:revision>
  <dcterms:created xsi:type="dcterms:W3CDTF">2022-11-19T07:19:12Z</dcterms:created>
  <dcterms:modified xsi:type="dcterms:W3CDTF">2022-11-19T08:47:43Z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