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75" r:id="rId5"/>
    <p:sldId id="278" r:id="rId6"/>
    <p:sldId id="27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GRuKwMMAa/2x7Zj6TsvNon+O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DCB69E-279E-45EB-A78B-68C29C11DF1E}">
  <a:tblStyle styleId="{17DCB69E-279E-45EB-A78B-68C29C11DF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5315A8-59B5-41EB-9C41-9CCB0D6B7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85" autoAdjust="0"/>
    <p:restoredTop sz="70430" autoAdjust="0"/>
  </p:normalViewPr>
  <p:slideViewPr>
    <p:cSldViewPr snapToGrid="0">
      <p:cViewPr varScale="1">
        <p:scale>
          <a:sx n="73" d="100"/>
          <a:sy n="73" d="100"/>
        </p:scale>
        <p:origin x="-1542" y="-102"/>
      </p:cViewPr>
      <p:guideLst>
        <p:guide orient="horz" pos="2160"/>
        <p:guide pos="2880"/>
        <p:guide pos="2980"/>
      </p:guideLst>
    </p:cSldViewPr>
  </p:slideViewPr>
  <p:outlineViewPr>
    <p:cViewPr>
      <p:scale>
        <a:sx n="33" d="100"/>
        <a:sy n="33" d="100"/>
      </p:scale>
      <p:origin x="0" y="3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07273" y="1257300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PERSONAL EXPENSES TRACKER APPLICATION</a:t>
            </a: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705394" y="3788229"/>
            <a:ext cx="8098971" cy="20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TEAM  MEMBERS:                                      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P.AKILAN (621319205003)                                   Mr.P.DINESHKUMAR, AP/IT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G.ARUMUGAM (621319205004)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R.ATHITHIYAN (621319205005)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S.KARTHIKEYAN (621319205012)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16610" y="76721"/>
            <a:ext cx="7315200" cy="49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lvl="0" algn="ctr"/>
            <a:r>
              <a:rPr lang="en-US" sz="3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EXPERIENCE BASED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sz="3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445328" y="6309360"/>
            <a:ext cx="2253343" cy="6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2424532" y="2812495"/>
            <a:ext cx="4281056" cy="13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42900" lvl="0" algn="ctr">
              <a:spcBef>
                <a:spcPts val="888"/>
              </a:spcBef>
              <a:buClr>
                <a:srgbClr val="006600"/>
              </a:buClr>
              <a:buSzPct val="100000"/>
              <a:buNone/>
            </a:pPr>
            <a:r>
              <a:rPr lang="en-US" sz="4300" b="1" dirty="0">
                <a:solidFill>
                  <a:srgbClr val="006600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LITERATURE</a:t>
            </a:r>
          </a:p>
          <a:p>
            <a:pPr marL="342900" lvl="0" algn="ctr">
              <a:spcBef>
                <a:spcPts val="888"/>
              </a:spcBef>
              <a:buClr>
                <a:srgbClr val="006600"/>
              </a:buClr>
              <a:buSzPct val="100000"/>
              <a:buNone/>
            </a:pPr>
            <a:r>
              <a:rPr lang="en-US" sz="4300" b="1" dirty="0">
                <a:solidFill>
                  <a:srgbClr val="006600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SURVEY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Bookman Old Style"/>
              <a:buNone/>
            </a:pP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169817" y="6412774"/>
            <a:ext cx="52251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499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1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>
            <p:extLst>
              <p:ext uri="{D42A27DB-BD31-4B8C-83A1-F6EECF244321}">
                <p14:modId xmlns="" xmlns:p14="http://schemas.microsoft.com/office/powerpoint/2010/main" val="1145900275"/>
              </p:ext>
            </p:extLst>
          </p:nvPr>
        </p:nvGraphicFramePr>
        <p:xfrm>
          <a:off x="259892" y="801583"/>
          <a:ext cx="8598100" cy="5417020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550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2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23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12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7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14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87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the 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71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1.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Prof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Miriam Thomas, Lekshmi P, and Dr.mahalekshmi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Sept 2020</a:t>
                      </a:r>
                      <a:endParaRPr lang="en-US" sz="1100" u="none" strike="noStrike" cap="none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Journal of Advance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Research in Science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Expense Tracker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Helps You Stick to Your Budget.</a:t>
                      </a:r>
                    </a:p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Tracking Your Expenses Can Reveal Spending Issues.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Helps You Meet Your Financial Objectives.</a:t>
                      </a:r>
                    </a:p>
                    <a:p>
                      <a:pPr algn="ctr" fontAlgn="ctr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This System divides the Income based on daily expenses. If exceed day’s expense, system will calculate income and will provide new daily expense allowed amount.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90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2.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Velmurugan, Albert Mayan, Niranjana, Richard Francis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2020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</a:t>
                      </a: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of Physics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Expenses Manager Application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On the go expense</a:t>
                      </a:r>
                      <a:r>
                        <a:rPr lang="en-US" sz="1100" b="0" i="0" u="none" strike="noStrike" cap="non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submission.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Access anywhere, anytime.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 more data loss.</a:t>
                      </a:r>
                      <a:endParaRPr sz="11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The Expense Manager is a multi-purpose finance related android application intended to run on </a:t>
                      </a:r>
                    </a:p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android devices.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69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3.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Hrithik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Gupta,Anant Prakash Singh, naveet Kumar and J.Angelin Blessy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Dec 2020 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IEEE</a:t>
                      </a:r>
                      <a:endParaRPr sz="1100" u="none" strike="noStrike" cap="none" dirty="0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 Smart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Approach to Track Everyday  Expense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The app is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created by AI to define and manage our daily expenses.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This app is mobile friendly and has been around since 2013.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Expense tracker is a day –to-day expense management system designed to easily efficiently track the daily expenses of unpaid and unpaid staff through a computerized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System.   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36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4.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Shivam mehra, Prabhat</a:t>
                      </a: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 Parashar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IJRES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Daily expense</a:t>
                      </a: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Tracker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Tracking</a:t>
                      </a: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your expenses on day-to-day life basis helps you to see your financial goals.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You know where the  money goes and you  can  ensure that your money is used wisely.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daily expenses  tracker  application which is used to maintain data of  daily ,weekly ,monthly and yearly expenses. </a:t>
                      </a:r>
                      <a:endParaRPr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19" y="6361611"/>
            <a:ext cx="32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/>
        </p:nvGraphicFramePr>
        <p:xfrm>
          <a:off x="182881" y="800101"/>
          <a:ext cx="8778238" cy="5446736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574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7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97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35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60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613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4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the 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5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5.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Atiya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Kazi,  Raj S.Vilankar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May 2021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IRE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Expense Tracker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You will spend mindfully.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Making financial control.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Identify problem areas.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Make a better budget.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Tracking your financial progress.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An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Expense tracker is a application that helps to keep an accurate record of your money inflow and outflow.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9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6.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Muskaan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Sharma, Ayush Bansal, Dr.Raju Ranjan.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June 2021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Journal of Innovative 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Research in Technology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A Novel Expense Tracker using Statistical Analysis 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Faster Reporting.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Complete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Transparency and Visibility.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Auditing.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Categorization for simplified .analysis</a:t>
                      </a:r>
                      <a:endParaRPr lang="en-US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Expense Tracker is used to maintain and manage data of daily expenditure in a more precise way it can give profound knowledge of their expenses.</a:t>
                      </a:r>
                      <a:endParaRPr lang="en-US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983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7.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Aman Garg, Mukul Goel, Sagar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Mittal, Mr. Shekhar Singh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IJRASET</a:t>
                      </a:r>
                      <a:endParaRPr sz="1100" u="none" strike="noStrike" cap="none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 Tracker              </a:t>
                      </a:r>
                      <a:endParaRPr sz="1100" u="none" strike="noStrike" cap="none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Prioritize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your spending.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Become aware of poor spending 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Expenses remainder.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Take control of your finances.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Saving and investment.</a:t>
                      </a: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expenses tracker is a web application  that facilitates the user to keep track and manage their personal expenses. 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4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8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cs typeface="Times New Roman" pitchFamily="18" charset="0"/>
                          <a:sym typeface="Bookman Old Style"/>
                        </a:rPr>
                        <a:t> .</a:t>
                      </a: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dirty="0">
                          <a:latin typeface="Times New Roman" pitchFamily="18" charset="0"/>
                          <a:cs typeface="Times New Roman" pitchFamily="18" charset="0"/>
                        </a:rPr>
                        <a:t>Tamia Ruvimbo Masendu</a:t>
                      </a:r>
                      <a:r>
                        <a:rPr lang="en-US" sz="1100" b="0" i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b="0" i="0" dirty="0">
                          <a:latin typeface="Times New Roman" pitchFamily="18" charset="0"/>
                          <a:cs typeface="Times New Roman" pitchFamily="18" charset="0"/>
                        </a:rPr>
                        <a:t>Aanajey Mani Tripath</a:t>
                      </a: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May 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of Research</a:t>
                      </a:r>
                      <a:r>
                        <a:rPr lang="en-US" sz="1100" u="none" strike="noStrike" cap="none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in Engineering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Daily Expenses Tracker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will help the proprietor of webpage to arrange data more usefully.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is cost-effective.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It maximizes accuracy.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100" b="0" i="0" dirty="0">
                          <a:latin typeface="Times New Roman" pitchFamily="18" charset="0"/>
                          <a:cs typeface="Times New Roman" pitchFamily="18" charset="0"/>
                        </a:rPr>
                        <a:t>Daily Expense Trackers lets in the person in accordance with hold a computerized diary. It offers a class dole on one’s expenses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68575" marR="68575" marT="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19" y="6361611"/>
            <a:ext cx="32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8"/>
          <p:cNvGraphicFramePr/>
          <p:nvPr/>
        </p:nvGraphicFramePr>
        <p:xfrm>
          <a:off x="181515" y="956865"/>
          <a:ext cx="8598100" cy="5117364"/>
        </p:xfrm>
        <a:graphic>
          <a:graphicData uri="http://schemas.openxmlformats.org/drawingml/2006/table">
            <a:tbl>
              <a:tblPr>
                <a:noFill/>
                <a:tableStyleId>{0D5315A8-59B5-41EB-9C41-9CCB0D6B7439}</a:tableStyleId>
              </a:tblPr>
              <a:tblGrid>
                <a:gridCol w="67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0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4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7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31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282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Sl.No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Author &amp; Year of Publication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Title of the paper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Advantage(s)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Explanation</a:t>
                      </a:r>
                      <a:endParaRPr sz="1100" u="none" strike="noStrike" cap="none">
                        <a:solidFill>
                          <a:srgbClr val="FFFF00"/>
                        </a:solidFill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5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Saumya Dubey</a:t>
                      </a:r>
                      <a:r>
                        <a:rPr lang="en-US" sz="1100" u="none" strike="noStrike" cap="none" dirty="0">
                          <a:latin typeface="Times New Roman" pitchFamily="18" charset="0"/>
                          <a:cs typeface="Times New Roman" pitchFamily="18" charset="0"/>
                          <a:sym typeface="Times New Roman"/>
                        </a:rPr>
                        <a:t>,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Pragya Dubey, Rigved Rishabh Kumar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Feb 2022</a:t>
                      </a: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Journal of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Bookman Old Style"/>
                          <a:cs typeface="Times New Roman" pitchFamily="18" charset="0"/>
                          <a:sym typeface="Bookman Old Style"/>
                        </a:rPr>
                        <a:t> Advance Research</a:t>
                      </a:r>
                      <a:endParaRPr lang="en-US" sz="1100" u="none" strike="noStrike" cap="none" dirty="0">
                        <a:latin typeface="Times New Roman" pitchFamily="18" charset="0"/>
                        <a:ea typeface="Bookman Old Style"/>
                        <a:cs typeface="Times New Roman" pitchFamily="18" charset="0"/>
                        <a:sym typeface="Bookman Old Style"/>
                      </a:endParaRPr>
                    </a:p>
                    <a:p>
                      <a:endParaRPr lang="en-US" dirty="0"/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Student Expense</a:t>
                      </a:r>
                      <a:r>
                        <a:rPr lang="en-US" sz="1100" u="none" strike="noStrike" cap="none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Tracker Application.</a:t>
                      </a:r>
                      <a:endParaRPr lang="en-US" sz="1100" u="none" strike="noStrike" cap="none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Improves Your Financial Awareness.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Helps You Identify</a:t>
                      </a:r>
                      <a:r>
                        <a:rPr lang="en-US" sz="1100" b="0" i="0" u="none" strike="noStrike" cap="non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Spending Patterns.</a:t>
                      </a:r>
                    </a:p>
                    <a:p>
                      <a:endParaRPr lang="en-US" dirty="0"/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The mainly focuses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on tracking the expenses of a student and it works like a digital dairy that will help the student to stay away from the manually calculating everything using a pen and paper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 marL="48775" marR="48775" marT="542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D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05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Dr.V.Geetha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,G.Nikhitha, H.Sri Lasya, Dr.C.K.Gomathy</a:t>
                      </a:r>
                    </a:p>
                    <a:p>
                      <a:pPr algn="ctr"/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May 2022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of Engineering computing &amp; Architecture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Expenditure management systen</a:t>
                      </a:r>
                    </a:p>
                  </a:txBody>
                  <a:tcPr marL="56000" marR="56000" marT="28000" marB="280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app is to act as a remainder to help user track their budget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Expense</a:t>
                      </a:r>
                      <a:r>
                        <a:rPr lang="en-US" sz="1100" baseline="0" dirty="0">
                          <a:latin typeface="Times New Roman" pitchFamily="18" charset="0"/>
                          <a:cs typeface="Times New Roman" pitchFamily="18" charset="0"/>
                        </a:rPr>
                        <a:t> tracker  is an everyday expense control application design to track effortlessly and </a:t>
                      </a:r>
                      <a:r>
                        <a:rPr lang="en-US" sz="1100" baseline="0">
                          <a:latin typeface="Times New Roman" pitchFamily="18" charset="0"/>
                          <a:cs typeface="Times New Roman" pitchFamily="18" charset="0"/>
                        </a:rPr>
                        <a:t>efficiently each day cost s. 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025" marR="65025" marT="32525" marB="325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8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514" y="6381597"/>
            <a:ext cx="561703" cy="413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381000" y="2514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9600"/>
              <a:buFont typeface="Bookman Old Style"/>
              <a:buNone/>
            </a:pPr>
            <a:r>
              <a:rPr lang="en-US" sz="9600" dirty="0">
                <a:solidFill>
                  <a:srgbClr val="974806"/>
                </a:solidFill>
                <a:latin typeface="Times New Roman" pitchFamily="18" charset="0"/>
                <a:ea typeface="Bookman Old Style"/>
                <a:cs typeface="Times New Roman" pitchFamily="18" charset="0"/>
                <a:sym typeface="Bookman Old Style"/>
              </a:rPr>
              <a:t>Thank You!!!</a:t>
            </a:r>
            <a:endParaRPr>
              <a:solidFill>
                <a:srgbClr val="974806"/>
              </a:solidFill>
              <a:latin typeface="Times New Roman" pitchFamily="18" charset="0"/>
              <a:ea typeface="Bookman Old Style"/>
              <a:cs typeface="Times New Roman" pitchFamily="18" charset="0"/>
              <a:sym typeface="Bookman Old Style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-339634" y="6361611"/>
            <a:ext cx="1516765" cy="49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693</Words>
  <Application>Microsoft Office PowerPoint</Application>
  <PresentationFormat>On-screen Show (4:3)</PresentationFormat>
  <Paragraphs>137</Paragraphs>
  <Slides>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PERSONAL EXPENSES TRACKER APPLICATION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EXPENSES TRACKER APPLICATION</dc:title>
  <dc:creator>IT</dc:creator>
  <cp:lastModifiedBy>Sample</cp:lastModifiedBy>
  <cp:revision>101</cp:revision>
  <dcterms:modified xsi:type="dcterms:W3CDTF">2022-09-22T11:03:42Z</dcterms:modified>
</cp:coreProperties>
</file>