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8E39-1BC7-D7A6-40E1-26DE6DB0B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0D19E-B24B-4342-F6E2-6A9DB5E95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F1AA-746F-E2BF-B7C3-CDD77B80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6A0D-5F79-6219-40EC-683B8503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64E05-9154-CC68-5ADE-93DCABC3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F799-659E-5A52-1019-203E023B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14C89-F668-42DD-9F2F-21958AA4E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E50E-070B-4683-9914-F545EE20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477F-9E3A-3C17-3BF6-D7E10231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27D1-31A6-2CFC-0FB9-8ECB2319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FC13A-6344-B4CA-1290-2B325FFC0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27B67-9DC1-7786-E99D-6BF28F095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87DAA-87DC-93A9-F727-D0F58A6B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A0DE-5F88-B2C8-F834-DE6896AC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40DA-5D53-0D4C-AA75-97114665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0F74-92BD-FF9B-0A43-477CA764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54B0-CF55-5097-E8E6-F264735B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B8D0-8679-5D2F-409A-EFECF94D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E197-2721-BCFE-659C-62877812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08AA-AAC6-E4EB-EA17-0BBC3257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0359-48CF-B984-9B91-8951767E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E1BC4-DFFC-BF53-CF0D-13371912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D74C-5661-C428-DAE1-29719FFA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6CDC-8A84-C85A-3F6E-202C822D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5F1C-8730-B767-D795-46D40DE4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5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856E-5168-9271-7B2C-D4697B89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78E3-FF08-6223-7FD4-43768FA00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F40D3-8B0D-5CEB-EF5F-C5E9489E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A2503-2812-5119-02C4-133B67EB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BBFF4-743A-D6EE-3C0D-31321F7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645D8-EB40-9D67-2AC6-DDCA29B9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207C-E68F-FFD3-D851-395F93B9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F68D-44A2-DB8D-2B1E-AC81FD59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FB4B9-D49B-7795-EFEA-FE0A745B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1EC7-AD0B-FACF-5A0D-BB3469F5C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50074-8ACE-AB2E-F339-2DB448CFA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FEF98-5FE4-B1A0-AB9E-D98F0ABC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5131D-CFEB-264F-7E4D-D4286A55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C2C59-D4E5-232F-4AD7-547DD61E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E36D-1E01-15CB-42DA-84F515F5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F8B03-A1A6-F040-C759-D8F2152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7AE2C-57C3-5796-56A9-43ED4636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15785-2FA6-32B5-B856-23C0B193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7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4AA3B-23A5-B6B6-FD93-A436A42D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F9D36-424E-910D-9EC2-2F7FBEFD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461E8-9D39-0280-935F-DE7D5DF2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4745-E2BE-C1F3-A121-B350F428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F682-C182-EF42-0031-8815E205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914E2-088D-FA09-1CDC-0B2EF2D4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55B8A-8071-F72E-0C66-0545F706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57C1-0236-0205-1637-8A21B0B3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CEB1-A680-99AB-57F6-0242C79F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E8DD-BFC8-0B5D-F58C-F42A9985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F2455-62A2-3342-FFA6-EA799AD70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E791F-7B65-4338-3571-1BAF335E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086E-3E08-8A81-40A3-AECF1C4D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D95E7-7A30-6142-D76D-568FBBB4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A879-809C-C132-8A2F-DCC3CB6B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2FD8D-D4CB-CE70-933C-956624B7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2388-6202-A65F-76B4-08EE9AD9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25B2B-E1A8-392C-A1B7-F6C4AD38B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9ECC-5FC4-4771-8402-584552826455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ADC3-A1D9-FCAE-4C95-3FF9B9EBB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2E4B-9ED9-DDB4-1FA6-104BF2560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7A75-F18C-445F-950F-50D8F63A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434B-046C-55BC-F6E4-8126DDEA1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1C79-C1C9-3BD2-3AA8-4714EDE61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AF363-8E7B-DBFA-B0DE-3747DF6A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23825"/>
            <a:ext cx="107727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0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GURRAM THRINADH</dc:creator>
  <cp:lastModifiedBy>GURRAM THRINADH</cp:lastModifiedBy>
  <cp:revision>1</cp:revision>
  <dcterms:created xsi:type="dcterms:W3CDTF">2022-09-17T05:13:34Z</dcterms:created>
  <dcterms:modified xsi:type="dcterms:W3CDTF">2022-09-17T05:13:34Z</dcterms:modified>
</cp:coreProperties>
</file>