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25" d="100"/>
          <a:sy n="125" d="100"/>
        </p:scale>
        <p:origin x="226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2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17e614a7-19af-4466-abbc-328aa54cd102/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55" y="4572"/>
            <a:ext cx="4329089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Surya V</cp:lastModifiedBy>
  <cp:revision>2</cp:revision>
  <dcterms:created xsi:type="dcterms:W3CDTF">2022-10-08T08:34:06Z</dcterms:created>
  <dcterms:modified xsi:type="dcterms:W3CDTF">2022-10-08T08:35:19Z</dcterms:modified>
</cp:coreProperties>
</file>