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009" y="1119622"/>
            <a:ext cx="9144000" cy="135148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290" y="2733897"/>
            <a:ext cx="6901543" cy="2714786"/>
          </a:xfrm>
        </p:spPr>
        <p:txBody>
          <a:bodyPr>
            <a:no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</a:t>
            </a:r>
            <a:r>
              <a:rPr lang="en-US" alt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PNT2022TMID07939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Adhiyamaan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: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 And Engineering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</a:t>
            </a:r>
            <a:r>
              <a:rPr lang="en-US" alt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Dhanashekar B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</a:t>
            </a:r>
            <a:r>
              <a:rPr lang="en-US" alt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Dhanush 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Harish Kumar V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Kalaiyarasan 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410547" y="596765"/>
          <a:ext cx="11418902" cy="5379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245"/>
                <a:gridCol w="2024077"/>
                <a:gridCol w="1931580"/>
                <a:gridCol w="2102629"/>
                <a:gridCol w="2052703"/>
                <a:gridCol w="2355668"/>
              </a:tblGrid>
              <a:tr h="100810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853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an Android Application for Viewing Covid-19 Containment Zones and Monitoring Violators Who are Trespassing into it using Firebase and Geofencing.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Application shows the location of the containment zones to the usres. It also notifies the user if they enter containmet zone.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RESTful API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Firebase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 Tracking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IMEI Number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Application futher tracks the user’s location and checks whether its present i the list of identified containmet zones.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12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for Covid-19 Real Time Counter.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way of showing the identified Covid-19 containment zone.Futher more lie maritine and forest safety to prevent user from entering restricted areas.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Series Analysis.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Mining Application.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Data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The Application can include various government organization to help act faster.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375920" y="614680"/>
          <a:ext cx="11379200" cy="5768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870"/>
                <a:gridCol w="2661285"/>
                <a:gridCol w="1894205"/>
                <a:gridCol w="1919605"/>
                <a:gridCol w="1918335"/>
                <a:gridCol w="2120900"/>
              </a:tblGrid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383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Compact Wearable -IOT(W-IOT) system for Health Safety and Protection of Outgoers in the Post-Lockdown World(COVID-19 Lifeguard).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based Health monitoring system using various sensors to measure body parameters and also send an alert in an emergency.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Spo2 detector.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Bluetooth Module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 Modem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Technology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body temperature, heart rate, and oxygen saturation levels have to be monitored regularly.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885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Tracking the Covid Zone through Geo-fencing technique.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is to prepare a methodology to track the Covid Zones, to enhance and tighten the security measures by using Geofence.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Bluetooth Based Application.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DRDO Netra.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 Intelligence Grid(NATGRID).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Geo-fencing 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Network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major issue with those Bluetooth based applicatio is that tracking can be done only if the enabled the Bluetooth option.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534035" y="724535"/>
          <a:ext cx="11261090" cy="5952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030"/>
                <a:gridCol w="2633980"/>
                <a:gridCol w="1963420"/>
                <a:gridCol w="1732915"/>
                <a:gridCol w="1863725"/>
                <a:gridCol w="2192020"/>
              </a:tblGrid>
              <a:tr h="152781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86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Aarogya Setu (COVID-19)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paper is to proposed a methodology to show the recent Covid statistics.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Bluetooth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GPS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ID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Geofence Technology.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Tracing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a time user can see Covid-19 total cases, active cases and discharge cases.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93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Evaluating how smartphone contact tracing technology can reduce the spread of infectious diseases(COVID-19).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Porpose of work detecting and controlling the diffusion of infectio diseases such as Covid-19 is crucial to managig epidemics. 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Computing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Epidemic Model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Scraping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Opportunistic Network(OPPNET)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Computing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and Network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Epidemiology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Accurate technologies such as Bluetooth allow for greater selectivity when it comes to quarantining people.</a:t>
                      </a:r>
                      <a:endParaRPr lang="en-US" alt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3053</Words>
  <Application>WPS Presentation</Application>
  <PresentationFormat>Widescreen</PresentationFormat>
  <Paragraphs>157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Literature Survey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Lenovo</cp:lastModifiedBy>
  <cp:revision>5</cp:revision>
  <dcterms:created xsi:type="dcterms:W3CDTF">2022-09-10T08:59:00Z</dcterms:created>
  <dcterms:modified xsi:type="dcterms:W3CDTF">2022-09-13T13:59:24Z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6FD5B65C49CA462EBD4E041D94580293</vt:lpwstr>
  </property>
  <property fmtid="{D5CDD505-2E9C-101B-9397-08002B2CF9AE}" pid="3" name="KSOProductBuildVer">
    <vt:lpwstr>1033-11.2.0.11306</vt:lpwstr>
  </property>
</Properties>
</file>