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30A1-C20C-4881-883D-0775B61F956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321804" y="141981"/>
            <a:ext cx="4064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Project Design Phase-II</a:t>
            </a:r>
            <a:endParaRPr lang="en-US" dirty="0"/>
          </a:p>
          <a:p>
            <a:r>
              <a:rPr lang="en-IN" b="1" dirty="0"/>
              <a:t>Data Flow Diagram &amp; User Stories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3676"/>
              </p:ext>
            </p:extLst>
          </p:nvPr>
        </p:nvGraphicFramePr>
        <p:xfrm>
          <a:off x="898234" y="857899"/>
          <a:ext cx="7178966" cy="1047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0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8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15 October 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Team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smtClean="0">
                          <a:effectLst/>
                        </a:rPr>
                        <a:t>PNT2022TMID08777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Project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</a:t>
                      </a:r>
                      <a:r>
                        <a:rPr lang="en-IN" sz="1100" dirty="0" err="1">
                          <a:effectLst/>
                        </a:rPr>
                        <a:t>lasma</a:t>
                      </a:r>
                      <a:r>
                        <a:rPr lang="en-IN" sz="1100" dirty="0">
                          <a:effectLst/>
                        </a:rPr>
                        <a:t> Donor Application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Maximum Marks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 Marks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718717-C39A-F5A6-FE62-38528C9BEC8B}"/>
              </a:ext>
            </a:extLst>
          </p:cNvPr>
          <p:cNvSpPr/>
          <p:nvPr/>
        </p:nvSpPr>
        <p:spPr>
          <a:xfrm>
            <a:off x="3665894" y="3736990"/>
            <a:ext cx="17419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BLOOD BANK</a:t>
            </a:r>
          </a:p>
          <a:p>
            <a:pPr algn="ctr"/>
            <a:r>
              <a:rPr lang="en-US" dirty="0"/>
              <a:t>MANAGEMENT</a:t>
            </a:r>
          </a:p>
          <a:p>
            <a:pPr algn="ctr"/>
            <a:r>
              <a:rPr lang="en-US" dirty="0"/>
              <a:t>SYSTEM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F5CCA9-B0AB-509F-2ECB-2FC751595178}"/>
              </a:ext>
            </a:extLst>
          </p:cNvPr>
          <p:cNvSpPr/>
          <p:nvPr/>
        </p:nvSpPr>
        <p:spPr>
          <a:xfrm>
            <a:off x="152400" y="4038600"/>
            <a:ext cx="1306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C88E6F9-CA30-FEFD-9D24-2CA61FF62569}"/>
              </a:ext>
            </a:extLst>
          </p:cNvPr>
          <p:cNvSpPr/>
          <p:nvPr/>
        </p:nvSpPr>
        <p:spPr>
          <a:xfrm>
            <a:off x="7108680" y="4839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Recipient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356953E-DD74-228E-4EDF-F7FAB01B535E}"/>
              </a:ext>
            </a:extLst>
          </p:cNvPr>
          <p:cNvSpPr/>
          <p:nvPr/>
        </p:nvSpPr>
        <p:spPr>
          <a:xfrm>
            <a:off x="7108680" y="3226175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C0448CB-BE32-D3AE-1940-D4F55F0E255B}"/>
              </a:ext>
            </a:extLst>
          </p:cNvPr>
          <p:cNvSpPr txBox="1"/>
          <p:nvPr/>
        </p:nvSpPr>
        <p:spPr>
          <a:xfrm>
            <a:off x="5491220" y="2623765"/>
            <a:ext cx="20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Information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8B4848-DAC3-F8E3-8661-C8987457B37E}"/>
              </a:ext>
            </a:extLst>
          </p:cNvPr>
          <p:cNvSpPr txBox="1"/>
          <p:nvPr/>
        </p:nvSpPr>
        <p:spPr>
          <a:xfrm>
            <a:off x="5562600" y="370521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14F979-FFF5-A567-5FCC-DBB53C3C8F6C}"/>
              </a:ext>
            </a:extLst>
          </p:cNvPr>
          <p:cNvSpPr txBox="1"/>
          <p:nvPr/>
        </p:nvSpPr>
        <p:spPr>
          <a:xfrm>
            <a:off x="5759918" y="3683655"/>
            <a:ext cx="120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Info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B3F9E54-542E-C0E1-9157-2EC1EE4D1F1C}"/>
              </a:ext>
            </a:extLst>
          </p:cNvPr>
          <p:cNvSpPr txBox="1"/>
          <p:nvPr/>
        </p:nvSpPr>
        <p:spPr>
          <a:xfrm>
            <a:off x="5697964" y="4294890"/>
            <a:ext cx="16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Request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8CB51F-B9E4-ACF7-9936-763FCB56FF6C}"/>
              </a:ext>
            </a:extLst>
          </p:cNvPr>
          <p:cNvSpPr txBox="1"/>
          <p:nvPr/>
        </p:nvSpPr>
        <p:spPr>
          <a:xfrm>
            <a:off x="5105400" y="530039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Claim Confirmation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13CE3B6-E66F-E1D0-F135-3247DD6BBA2C}"/>
              </a:ext>
            </a:extLst>
          </p:cNvPr>
          <p:cNvSpPr txBox="1"/>
          <p:nvPr/>
        </p:nvSpPr>
        <p:spPr>
          <a:xfrm>
            <a:off x="1891570" y="2634733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Blood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DB72C6F-EE29-3E67-9D1E-3AAE9CE1FBB3}"/>
              </a:ext>
            </a:extLst>
          </p:cNvPr>
          <p:cNvSpPr txBox="1"/>
          <p:nvPr/>
        </p:nvSpPr>
        <p:spPr>
          <a:xfrm>
            <a:off x="1771720" y="4006334"/>
            <a:ext cx="17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Request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E983797-DCBF-1DF1-0839-EA0C1BBA666D}"/>
              </a:ext>
            </a:extLst>
          </p:cNvPr>
          <p:cNvSpPr txBox="1"/>
          <p:nvPr/>
        </p:nvSpPr>
        <p:spPr>
          <a:xfrm>
            <a:off x="838201" y="529040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Confirmation donation/request</a:t>
            </a:r>
            <a:endParaRPr lang="en-IN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05A62EF1-50E1-8240-4D61-D9686209606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584920" y="2819398"/>
            <a:ext cx="1306651" cy="1186935"/>
          </a:xfrm>
          <a:prstGeom prst="bentConnector3">
            <a:avLst>
              <a:gd name="adj1" fmla="val 9998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0383AD7F-0B85-F505-F0EF-47D6F82123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93799" y="2819399"/>
            <a:ext cx="846810" cy="921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xmlns="" id="{EF53BAD8-B5B0-3542-AC36-9FDC21A5D9EC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>
            <a:off x="7494500" y="2808431"/>
            <a:ext cx="338080" cy="4177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9D64E156-B54B-7C1D-D277-5603608E8D6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903392" y="2808430"/>
            <a:ext cx="587829" cy="925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xmlns="" id="{6E0DE6F7-02C1-E844-A6B7-5A5EF4409E6E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7165762" y="3233489"/>
            <a:ext cx="369332" cy="9643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xmlns="" id="{3310A547-BC64-349E-8F3F-478BF130B239}"/>
              </a:ext>
            </a:extLst>
          </p:cNvPr>
          <p:cNvCxnSpPr>
            <a:cxnSpLocks/>
            <a:stCxn id="12" idx="0"/>
            <a:endCxn id="23" idx="3"/>
          </p:cNvCxnSpPr>
          <p:nvPr/>
        </p:nvCxnSpPr>
        <p:spPr>
          <a:xfrm rot="16200000" flipV="1">
            <a:off x="7412410" y="4419430"/>
            <a:ext cx="360044" cy="4802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xmlns="" id="{57AFEED9-D3A9-2715-DEF4-C68C3450CF63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10769" y="4990430"/>
            <a:ext cx="836862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xmlns="" id="{3A9764AD-A5F5-5073-A3BD-752928E92D4D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161858" y="4798727"/>
            <a:ext cx="1099405" cy="2532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FB35016C-F2C2-8CA8-D1AA-5CCE57A61832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>
            <a:off x="1459051" y="4191000"/>
            <a:ext cx="31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16EB58E-73EC-9899-4A9C-2513DE59CBDA}"/>
              </a:ext>
            </a:extLst>
          </p:cNvPr>
          <p:cNvCxnSpPr>
            <a:cxnSpLocks/>
            <a:stCxn id="3" idx="1"/>
            <a:endCxn id="27" idx="3"/>
          </p:cNvCxnSpPr>
          <p:nvPr/>
        </p:nvCxnSpPr>
        <p:spPr>
          <a:xfrm flipH="1" flipV="1">
            <a:off x="3513651" y="4191000"/>
            <a:ext cx="152243" cy="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xmlns="" id="{EF542341-F275-9EE8-F0FD-55AE95F9EC5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038601" y="4654582"/>
            <a:ext cx="163439" cy="820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85EABEB1-8F16-65F1-C8DF-2C1B39CFFAE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407825" y="3868321"/>
            <a:ext cx="35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F7C8F782-90C3-7133-ADD6-DF6F711580C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407825" y="4479555"/>
            <a:ext cx="290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xmlns="" id="{1826ED27-C5DC-6CBA-FF71-3B45C8BACB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 flipV="1">
            <a:off x="7772400" y="5144400"/>
            <a:ext cx="60180" cy="340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9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10340"/>
              </p:ext>
            </p:extLst>
          </p:nvPr>
        </p:nvGraphicFramePr>
        <p:xfrm>
          <a:off x="190500" y="457272"/>
          <a:ext cx="8763000" cy="5943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8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11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159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90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04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04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924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User Type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Functional Requirement (Epic)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User Story Number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User Story / Task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Acceptance criteria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Priority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Release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 (Web user)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Registration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user, I can register for the donor application by entering my email, password, and confirming my password.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 access my</a:t>
                      </a:r>
                      <a:r>
                        <a:rPr lang="en-IN" sz="1200" baseline="0" dirty="0">
                          <a:effectLst/>
                        </a:rPr>
                        <a:t> database with this application.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(Cloud user)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Access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user, I can</a:t>
                      </a:r>
                      <a:r>
                        <a:rPr lang="en-IN" sz="1200" baseline="0" dirty="0">
                          <a:effectLst/>
                        </a:rPr>
                        <a:t> access the model database.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 access through website, google forms.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4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(People)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Blood Bank App store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user, I can register for the application through any one app store.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 register &amp; access the database</a:t>
                      </a:r>
                      <a:r>
                        <a:rPr lang="en-IN" sz="1200" baseline="0" dirty="0">
                          <a:effectLst/>
                        </a:rPr>
                        <a:t> model</a:t>
                      </a:r>
                      <a:r>
                        <a:rPr lang="en-IN" sz="1200" dirty="0">
                          <a:effectLst/>
                        </a:rPr>
                        <a:t> within app</a:t>
                      </a:r>
                      <a:r>
                        <a:rPr lang="en-IN" sz="1200" baseline="0" dirty="0">
                          <a:effectLst/>
                        </a:rPr>
                        <a:t> </a:t>
                      </a:r>
                      <a:r>
                        <a:rPr lang="en-IN" sz="1200" dirty="0">
                          <a:effectLst/>
                        </a:rPr>
                        <a:t>Login.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9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 Care Executive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Gmail account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user, I can register for the application through Gmail.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I can receive confirmation email &amp; click confirm.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Medium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Administrator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Login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Admin, I can log into the application by entering email &amp; password.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</a:t>
                      </a:r>
                      <a:r>
                        <a:rPr lang="en-IN" sz="1200" baseline="0" dirty="0">
                          <a:effectLst/>
                        </a:rPr>
                        <a:t> access the model database through application.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5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(User)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Internet</a:t>
                      </a:r>
                      <a:r>
                        <a:rPr lang="en-US" sz="1200" baseline="0" dirty="0">
                          <a:effectLst/>
                        </a:rPr>
                        <a:t> Facility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 I can</a:t>
                      </a:r>
                      <a:r>
                        <a:rPr lang="en-IN" sz="1200" baseline="0" dirty="0">
                          <a:effectLst/>
                        </a:rPr>
                        <a:t> give input to the model through the website, blood bank app, social media, etc.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 get</a:t>
                      </a:r>
                      <a:r>
                        <a:rPr lang="en-IN" sz="1200" baseline="0" dirty="0">
                          <a:effectLst/>
                        </a:rPr>
                        <a:t> the blood donor through this communication.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r>
                        <a:rPr lang="en-IN" sz="1200" dirty="0">
                          <a:effectLst/>
                        </a:rPr>
                        <a:t>Sprint-3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5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(User)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Laptop or Computer</a:t>
                      </a:r>
                      <a:r>
                        <a:rPr lang="en-US" sz="1200" baseline="0" dirty="0">
                          <a:effectLst/>
                        </a:rPr>
                        <a:t> or Mobile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USN-7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 a user I can</a:t>
                      </a:r>
                      <a:r>
                        <a:rPr lang="en-US" sz="1200" baseline="0" dirty="0">
                          <a:effectLst/>
                        </a:rPr>
                        <a:t> view the pictorial or graphical representation of blood donors.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can insights</a:t>
                      </a:r>
                      <a:r>
                        <a:rPr lang="en-US" sz="1200" baseline="0" dirty="0">
                          <a:effectLst/>
                        </a:rPr>
                        <a:t> on blood donors.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Sprint-4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2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310</Words>
  <Application>Microsoft Office PowerPoint</Application>
  <PresentationFormat>On-screen Show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Welcome</cp:lastModifiedBy>
  <cp:revision>15</cp:revision>
  <dcterms:created xsi:type="dcterms:W3CDTF">2022-10-15T09:12:30Z</dcterms:created>
  <dcterms:modified xsi:type="dcterms:W3CDTF">2022-10-18T04:14:16Z</dcterms:modified>
</cp:coreProperties>
</file>