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i 55" initials="s5" lastIdx="1" clrIdx="0">
    <p:extLst>
      <p:ext uri="{19B8F6BF-5375-455C-9EA6-DF929625EA0E}">
        <p15:presenceInfo xmlns:p15="http://schemas.microsoft.com/office/powerpoint/2012/main" userId="02146f687f990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AA53-9C61-7548-8BB8-1C43744C3C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F8A7-4039-2C4E-AD51-F4D8EC95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F8A7-4039-2C4E-AD51-F4D8EC958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8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27AF18-3350-4B3D-87B8-6B3C483BE4E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B5D-9DDF-4FC6-9B4A-6335F9DC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30" y="-1449893"/>
            <a:ext cx="8825658" cy="3329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29BD-FD2B-4781-8D5F-9628A85F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174666"/>
            <a:ext cx="9563656" cy="1254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LOCALIZATION AND  CLASSIFICATION OF SKIN DISEASE WITH ERYTHEMA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776AE4-E26F-5FA7-BC9F-3A420AAA6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49" y="4244397"/>
            <a:ext cx="9033222" cy="230266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Krishnakanth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            814319104020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Vignesh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                           814319104059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Rajkumar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                      814319104040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                           814319104047</a:t>
            </a:r>
          </a:p>
        </p:txBody>
      </p:sp>
    </p:spTree>
    <p:extLst>
      <p:ext uri="{BB962C8B-B14F-4D97-AF65-F5344CB8AC3E}">
        <p14:creationId xmlns:p14="http://schemas.microsoft.com/office/powerpoint/2010/main" val="25236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4970-C8F1-4EC2-8891-1D20A91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ABSTARCT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748C-9550-460E-9B1E-979505E6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project describes the skin disease detection  and classification using yolo algorithm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deep convolutional neural networks (DCNNs) have achieved promising results in detecting  skin cancer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Yolo is the pretrain model is implemented for train the model images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Based on weight value of function is implemented for  train the images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90B-23F2-4F27-A71C-2F6CEF77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5987-6ECF-4E0C-BD0F-57537029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remain a major cause of disability worldwide, and skin conditions pose a significant threat to patient well-being.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 accounted for 1.79% of the global burden, measured in disability-adjusted life years (DALYs), of  306 diseases and injuries in 2013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 melanoma is a highly aggressive cancer that tends to spread to other parts of the body, and may  be fatal if not treated early</a:t>
            </a: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detected at an early stage, it can usually be completely removed with surgery. Recently, deep learning has played a vital role in the early  detection of cancer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62C-DE6F-430C-AF74-25209003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5ED7-8B28-4E9D-B3C9-506FBD65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model machine learning algorithm has been implemented in  existing system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CNN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,resnet50 ,alexnet those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algorithm is provide the less accuracy and sensitivity in existing system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683E-3BA5-48A9-A84F-BF342E8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6F9F-C32B-454D-82E7-6E250FA3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sensitivity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specificity </a:t>
            </a:r>
          </a:p>
        </p:txBody>
      </p:sp>
    </p:spTree>
    <p:extLst>
      <p:ext uri="{BB962C8B-B14F-4D97-AF65-F5344CB8AC3E}">
        <p14:creationId xmlns:p14="http://schemas.microsoft.com/office/powerpoint/2010/main" val="3993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4340-ACA8-4726-BDFC-BE071D74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DE24-FFAF-4187-A58C-96F15ECF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implemented for yolo based algorithm is for train the skin image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consists of number of build layer for train the model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consists of input layer ,convolution layer ,ReLu layer is implemented for train the model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 generated for train the mode and deployed using deep learning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B3A-8FC6-4F33-982B-9F05934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847D-7B7C-4AFD-B360-80F5D749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IBM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8497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BB91-BFFE-4EDF-9B44-4CB5FF13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0975A-128E-4CCD-8605-1ED44166542E}"/>
              </a:ext>
            </a:extLst>
          </p:cNvPr>
          <p:cNvSpPr/>
          <p:nvPr/>
        </p:nvSpPr>
        <p:spPr>
          <a:xfrm>
            <a:off x="718930" y="2531165"/>
            <a:ext cx="2117035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 skin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52655-20A5-477D-8A63-B349D3A3B35A}"/>
              </a:ext>
            </a:extLst>
          </p:cNvPr>
          <p:cNvSpPr/>
          <p:nvPr/>
        </p:nvSpPr>
        <p:spPr>
          <a:xfrm>
            <a:off x="3366052" y="2451652"/>
            <a:ext cx="1669774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the images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4FC26-213F-43B1-9E87-968EECDED4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5965" y="298008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93DF0-C205-4EED-8F66-FF58110F30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5826" y="2940326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778FA-8921-441A-99D1-01B946B4AD4E}"/>
              </a:ext>
            </a:extLst>
          </p:cNvPr>
          <p:cNvSpPr/>
          <p:nvPr/>
        </p:nvSpPr>
        <p:spPr>
          <a:xfrm>
            <a:off x="5529469" y="2451652"/>
            <a:ext cx="2266122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C9CC1-B4D9-4689-A8DE-4B70D7C76AA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795591" y="2900570"/>
            <a:ext cx="39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CC3EEA-D781-480E-8108-DEF9F8ADA0DF}"/>
              </a:ext>
            </a:extLst>
          </p:cNvPr>
          <p:cNvSpPr/>
          <p:nvPr/>
        </p:nvSpPr>
        <p:spPr>
          <a:xfrm>
            <a:off x="8335617" y="2358887"/>
            <a:ext cx="2425148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images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ED14DCE-2752-4F7E-8B61-C2FD516F3FB6}"/>
              </a:ext>
            </a:extLst>
          </p:cNvPr>
          <p:cNvSpPr/>
          <p:nvPr/>
        </p:nvSpPr>
        <p:spPr>
          <a:xfrm>
            <a:off x="8782878" y="3856383"/>
            <a:ext cx="1421296" cy="13782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 .h5 file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063E65-57DA-4D86-A5F4-9AAD98F5432A}"/>
              </a:ext>
            </a:extLst>
          </p:cNvPr>
          <p:cNvCxnSpPr>
            <a:stCxn id="17" idx="3"/>
            <a:endCxn id="18" idx="4"/>
          </p:cNvCxnSpPr>
          <p:nvPr/>
        </p:nvCxnSpPr>
        <p:spPr>
          <a:xfrm flipH="1">
            <a:off x="10204174" y="2847561"/>
            <a:ext cx="556591" cy="1697935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17163-34FC-4E28-90D7-65D4F257CDC4}"/>
              </a:ext>
            </a:extLst>
          </p:cNvPr>
          <p:cNvSpPr/>
          <p:nvPr/>
        </p:nvSpPr>
        <p:spPr>
          <a:xfrm>
            <a:off x="6086060" y="4004596"/>
            <a:ext cx="2093844" cy="89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B30E9-93E5-4436-B1B9-987659CA551B}"/>
              </a:ext>
            </a:extLst>
          </p:cNvPr>
          <p:cNvCxnSpPr>
            <a:cxnSpLocks/>
          </p:cNvCxnSpPr>
          <p:nvPr/>
        </p:nvCxnSpPr>
        <p:spPr>
          <a:xfrm flipH="1">
            <a:off x="8160027" y="4453509"/>
            <a:ext cx="55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5F3D55-25B8-47D4-94B8-258E293885B8}"/>
              </a:ext>
            </a:extLst>
          </p:cNvPr>
          <p:cNvSpPr/>
          <p:nvPr/>
        </p:nvSpPr>
        <p:spPr>
          <a:xfrm>
            <a:off x="795130" y="5328983"/>
            <a:ext cx="1895061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DAE6-1D48-4AEB-8016-DDBC346021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0191" y="577790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27CBC8-B072-4D17-BF44-FF428512DA77}"/>
              </a:ext>
            </a:extLst>
          </p:cNvPr>
          <p:cNvSpPr/>
          <p:nvPr/>
        </p:nvSpPr>
        <p:spPr>
          <a:xfrm>
            <a:off x="3087755" y="5362112"/>
            <a:ext cx="1828800" cy="78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A46BD-D8B5-478D-9AB1-159309C051C3}"/>
              </a:ext>
            </a:extLst>
          </p:cNvPr>
          <p:cNvCxnSpPr>
            <a:stCxn id="28" idx="3"/>
            <a:endCxn id="18" idx="3"/>
          </p:cNvCxnSpPr>
          <p:nvPr/>
        </p:nvCxnSpPr>
        <p:spPr>
          <a:xfrm flipV="1">
            <a:off x="4916555" y="5234609"/>
            <a:ext cx="4576971" cy="519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69389E-4881-483A-B824-407FE5D339BC}"/>
              </a:ext>
            </a:extLst>
          </p:cNvPr>
          <p:cNvSpPr/>
          <p:nvPr/>
        </p:nvSpPr>
        <p:spPr>
          <a:xfrm>
            <a:off x="4200939" y="3957430"/>
            <a:ext cx="1550504" cy="84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the result IBM cloud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0D6CE9-4285-4FB8-B8C1-36590D2E23CF}"/>
              </a:ext>
            </a:extLst>
          </p:cNvPr>
          <p:cNvCxnSpPr>
            <a:stCxn id="21" idx="1"/>
          </p:cNvCxnSpPr>
          <p:nvPr/>
        </p:nvCxnSpPr>
        <p:spPr>
          <a:xfrm flipH="1">
            <a:off x="5814390" y="4453510"/>
            <a:ext cx="271670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00DE-AC41-46FF-9B10-B8D60FB1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82B9-8F9A-4BD7-AEE7-A21CB3C3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Cheldize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Brown, and E.E. Freeman, 2017. Global  burden of skin disease: Inequities and innovations. Current Dermatology  Reports, 6(3), pp. 204–210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Azfar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J.L. Weinberg,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Ivy A. Lee-Keltner, W.B. Bilker, J.M. Gelfand, and C.L.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 HIV-positive patients in Botswana state that mobile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teledermatology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acceptable method for receiving dermatology care. Journal of Telemedicine and  Telecare, 17(6), pp. 338–340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Ross, J. Donahue, T. Darrell, and J. Malik, 2014. Rich feature hierarchies for accurate object detection and semantic segmentation. In Proceedings of the IEEE Conference on Computer Vision and Pattern  Recognition (pp. 580–587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482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TITLE </vt:lpstr>
      <vt:lpstr>ABSTARCT</vt:lpstr>
      <vt:lpstr>INTRODUCTION</vt:lpstr>
      <vt:lpstr>EXISTING SYSTEM</vt:lpstr>
      <vt:lpstr>DISADVANTAGES </vt:lpstr>
      <vt:lpstr>  PROPOSED SYSTEM </vt:lpstr>
      <vt:lpstr>Software requirement </vt:lpstr>
      <vt:lpstr>Block diagram 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sarathi 55</cp:lastModifiedBy>
  <cp:revision>27</cp:revision>
  <dcterms:created xsi:type="dcterms:W3CDTF">2022-11-10T13:11:52Z</dcterms:created>
  <dcterms:modified xsi:type="dcterms:W3CDTF">2022-11-17T18:13:29Z</dcterms:modified>
</cp:coreProperties>
</file>