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7C4B1-C6DC-4922-89A5-C312236F6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E0B6983-3D39-46D5-BAF2-C0B63B15F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3D0A3AA-A396-4F58-86A8-65247F8EBD6A}"/>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5" name="Footer Placeholder 4">
            <a:extLst>
              <a:ext uri="{FF2B5EF4-FFF2-40B4-BE49-F238E27FC236}">
                <a16:creationId xmlns:a16="http://schemas.microsoft.com/office/drawing/2014/main" xmlns="" id="{6554963A-AF53-466C-907E-446243670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9FCE28-295F-456C-A9A1-F6DB21CB8ED3}"/>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396935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1997B-181B-4F27-B019-2F4937680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DBB18F1-2430-4B29-8F65-BC15BA19C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F7E327-4EBA-4D90-A73D-5C4310AC20D5}"/>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5" name="Footer Placeholder 4">
            <a:extLst>
              <a:ext uri="{FF2B5EF4-FFF2-40B4-BE49-F238E27FC236}">
                <a16:creationId xmlns:a16="http://schemas.microsoft.com/office/drawing/2014/main" xmlns="" id="{C06513D7-10BD-4F2E-9168-0C19BE76B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57EF7B-C62C-4BB1-B42F-733C0B7A93C1}"/>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6203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44A87E3-C6A5-4FF0-9317-CF2F0BBF8B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4B458A2-7CBA-452F-8255-1DCC4B277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FA1D75-90F5-4660-8665-B0CD56D2DD85}"/>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5" name="Footer Placeholder 4">
            <a:extLst>
              <a:ext uri="{FF2B5EF4-FFF2-40B4-BE49-F238E27FC236}">
                <a16:creationId xmlns:a16="http://schemas.microsoft.com/office/drawing/2014/main" xmlns="" id="{2DF06A12-782D-4C1E-86A3-47F73DFE1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A4EED3-6339-40EA-88B0-DDA9E93DB643}"/>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251251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1FA9A-9800-4803-9D9D-068F64696A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81A3B5-F9F0-4B88-BD54-BAA6B3833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4A2DFDF-E11A-458E-9893-D4B2B07759FD}"/>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5" name="Footer Placeholder 4">
            <a:extLst>
              <a:ext uri="{FF2B5EF4-FFF2-40B4-BE49-F238E27FC236}">
                <a16:creationId xmlns:a16="http://schemas.microsoft.com/office/drawing/2014/main" xmlns="" id="{7F2A090C-BB15-4597-917F-12AEA9E92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384CEB-8B97-4BD1-9B10-E2FDF56753A5}"/>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299619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0AF7D-5A6F-467F-81E1-446D48D8F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DBF84D-EE35-4FE8-B76A-E97FD92E5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585B72E-66C3-487D-8BD6-86A106C9374A}"/>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5" name="Footer Placeholder 4">
            <a:extLst>
              <a:ext uri="{FF2B5EF4-FFF2-40B4-BE49-F238E27FC236}">
                <a16:creationId xmlns:a16="http://schemas.microsoft.com/office/drawing/2014/main" xmlns="" id="{CF663950-D547-47C3-B31F-50626182E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0AFB141-4202-4F73-98C2-61C3C1825D4C}"/>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124776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986A7-DA08-484D-B2F8-281A3CAB8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EDFA0D-3C02-482A-8A95-A0BB7299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375607F-E63D-41D4-930B-0AAAF1E3E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A01C1E0-CE32-4AC1-950A-55E16C36A4BA}"/>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6" name="Footer Placeholder 5">
            <a:extLst>
              <a:ext uri="{FF2B5EF4-FFF2-40B4-BE49-F238E27FC236}">
                <a16:creationId xmlns:a16="http://schemas.microsoft.com/office/drawing/2014/main" xmlns="" id="{15FD676A-77B4-4190-A9BC-3F648FF8A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A54E192-A92E-4CD5-BF08-96BC89F571ED}"/>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418120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B6534-475F-4498-837E-1DA58FBCCB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1446B8F-5484-43E7-B257-BE7F0F06E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C143786-1D42-4EF9-A841-7C80DFEB9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BA46AC0-BCCE-4C19-A36E-4242190E2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4B33231-5977-40D2-8801-EE4206C4E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9485D03-61AC-40A7-A925-7F897A34EB44}"/>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8" name="Footer Placeholder 7">
            <a:extLst>
              <a:ext uri="{FF2B5EF4-FFF2-40B4-BE49-F238E27FC236}">
                <a16:creationId xmlns:a16="http://schemas.microsoft.com/office/drawing/2014/main" xmlns="" id="{B336DCA2-8CD5-49D8-A046-1B1A036B83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491A248-07D4-4383-8008-6F5E0E2A2335}"/>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124992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F73D-3472-44BA-AB98-FB74534D38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6FB6A3B-BB56-431D-8A23-AC01E0EF24F8}"/>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4" name="Footer Placeholder 3">
            <a:extLst>
              <a:ext uri="{FF2B5EF4-FFF2-40B4-BE49-F238E27FC236}">
                <a16:creationId xmlns:a16="http://schemas.microsoft.com/office/drawing/2014/main" xmlns="" id="{486EADDF-C23B-4BB5-8A39-74C8CD8A7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B4BF762-A768-4E4C-A094-CF236F8E1D51}"/>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52453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56EA50-9001-46E4-B247-DA8F6BF4E2AD}"/>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3" name="Footer Placeholder 2">
            <a:extLst>
              <a:ext uri="{FF2B5EF4-FFF2-40B4-BE49-F238E27FC236}">
                <a16:creationId xmlns:a16="http://schemas.microsoft.com/office/drawing/2014/main" xmlns="" id="{2BF7F204-E475-483E-9916-319AC4E747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16937D2-89D7-4E7C-A78E-426CFC66FF41}"/>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209209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9521F-8B25-42A6-938C-34D63AD3E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D4F70BF-C281-416D-B032-A54828E8F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A14E857-DF74-4DD3-B7C6-20ACB4EF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FECE95-70E5-4331-9F52-1B674BF28610}"/>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6" name="Footer Placeholder 5">
            <a:extLst>
              <a:ext uri="{FF2B5EF4-FFF2-40B4-BE49-F238E27FC236}">
                <a16:creationId xmlns:a16="http://schemas.microsoft.com/office/drawing/2014/main" xmlns="" id="{7F758397-BBCA-4305-8C3F-693082D8B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E28155B-6C4A-4E7B-B551-F2CAB682EBE6}"/>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107515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71B65-4BEC-4C0C-B575-ED1207509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FB96969-5FB6-4892-A205-FA700581B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C299249-2F37-489F-A485-E93CACDA3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9322699-40D0-4DF6-9C8C-E1D8965DBBB1}"/>
              </a:ext>
            </a:extLst>
          </p:cNvPr>
          <p:cNvSpPr>
            <a:spLocks noGrp="1"/>
          </p:cNvSpPr>
          <p:nvPr>
            <p:ph type="dt" sz="half" idx="10"/>
          </p:nvPr>
        </p:nvSpPr>
        <p:spPr/>
        <p:txBody>
          <a:bodyPr/>
          <a:lstStyle/>
          <a:p>
            <a:fld id="{92693EB5-7DEB-42A9-8DA8-9C349A47C623}" type="datetimeFigureOut">
              <a:rPr lang="en-IN" smtClean="0"/>
              <a:pPr/>
              <a:t>02-11-2022</a:t>
            </a:fld>
            <a:endParaRPr lang="en-IN"/>
          </a:p>
        </p:txBody>
      </p:sp>
      <p:sp>
        <p:nvSpPr>
          <p:cNvPr id="6" name="Footer Placeholder 5">
            <a:extLst>
              <a:ext uri="{FF2B5EF4-FFF2-40B4-BE49-F238E27FC236}">
                <a16:creationId xmlns:a16="http://schemas.microsoft.com/office/drawing/2014/main" xmlns="" id="{6F6B75E4-4F29-4003-B9B0-7C93204D0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9A1AED6-2905-4F10-8FD4-06C7D149EA18}"/>
              </a:ext>
            </a:extLst>
          </p:cNvPr>
          <p:cNvSpPr>
            <a:spLocks noGrp="1"/>
          </p:cNvSpPr>
          <p:nvPr>
            <p:ph type="sldNum" sz="quarter" idx="12"/>
          </p:nvPr>
        </p:nvSpPr>
        <p:spPr/>
        <p:txBody>
          <a:body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82284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00CA782-561B-4890-9F21-EC07A9883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528981-E3A8-4000-BC49-407E01F58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10C0543-97AB-4847-821B-6249A185A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93EB5-7DEB-42A9-8DA8-9C349A47C623}" type="datetimeFigureOut">
              <a:rPr lang="en-IN" smtClean="0"/>
              <a:pPr/>
              <a:t>02-11-2022</a:t>
            </a:fld>
            <a:endParaRPr lang="en-IN"/>
          </a:p>
        </p:txBody>
      </p:sp>
      <p:sp>
        <p:nvSpPr>
          <p:cNvPr id="5" name="Footer Placeholder 4">
            <a:extLst>
              <a:ext uri="{FF2B5EF4-FFF2-40B4-BE49-F238E27FC236}">
                <a16:creationId xmlns:a16="http://schemas.microsoft.com/office/drawing/2014/main" xmlns="" id="{BF5FE08A-9777-40ED-BFAE-42CCDCFA1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091C6BD-A8CC-4BE4-8182-7914C0164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40BAF-857E-4141-AAE3-ACE79235C442}" type="slidenum">
              <a:rPr lang="en-IN" smtClean="0"/>
              <a:pPr/>
              <a:t>‹#›</a:t>
            </a:fld>
            <a:endParaRPr lang="en-IN"/>
          </a:p>
        </p:txBody>
      </p:sp>
    </p:spTree>
    <p:extLst>
      <p:ext uri="{BB962C8B-B14F-4D97-AF65-F5344CB8AC3E}">
        <p14:creationId xmlns:p14="http://schemas.microsoft.com/office/powerpoint/2010/main" xmlns="" val="88064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4AF449A4-D060-4954-AA3E-2349CE163AFB}"/>
              </a:ext>
            </a:extLst>
          </p:cNvPr>
          <p:cNvSpPr>
            <a:spLocks noGrp="1"/>
          </p:cNvSpPr>
          <p:nvPr>
            <p:ph type="subTitle" idx="1"/>
          </p:nvPr>
        </p:nvSpPr>
        <p:spPr>
          <a:xfrm>
            <a:off x="577850" y="327025"/>
            <a:ext cx="11403013" cy="6381750"/>
          </a:xfrm>
        </p:spPr>
        <p:txBody>
          <a:bodyPr/>
          <a:lstStyle/>
          <a:p>
            <a:pPr>
              <a:lnSpc>
                <a:spcPct val="115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 Development of Intelligent Road signs with V2X Interface for Adaptive Traffic Controlling .It developed IOT based intelligent road signs capable of interacting with both the vehicles other neighbouring sign boards. The changing speed limit based on traffic AND weather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Realiable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smart Road signs .It proposed 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therotical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intervention detection mechanism for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relaiable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roads signs.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Smartr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codes make road signs classification problem aligned with communication setting more than conventional.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Smart Traffic Light Controller System. It developed smart traffic light capable of detection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enchancement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of  management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system.Creating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routes to only avoid traffic jams, new accidents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maximum speed will be 80KM per hour .The minimum speed limit on 40KM per hour .All vehicles wanting to change their speed to go lane having speed range and no Zig-Zag movement between the lanes is permitted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*It focused on road safety funding  and seemed to provide </a:t>
            </a:r>
            <a:r>
              <a:rPr lang="en-US" dirty="0" err="1">
                <a:effectLst/>
                <a:latin typeface="Calibri" panose="020F0502020204030204" pitchFamily="34" charset="0"/>
                <a:ea typeface="Calibri" panose="020F0502020204030204" pitchFamily="34" charset="0"/>
                <a:cs typeface="Times New Roman" panose="02020603050405020304" pitchFamily="18" charset="0"/>
              </a:rPr>
              <a:t>insignt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howto</a:t>
            </a:r>
            <a:r>
              <a:rPr lang="en-US" dirty="0">
                <a:effectLst/>
                <a:latin typeface="Calibri" panose="020F0502020204030204" pitchFamily="34" charset="0"/>
                <a:ea typeface="Calibri" panose="020F0502020204030204" pitchFamily="34" charset="0"/>
                <a:cs typeface="Times New Roman" panose="02020603050405020304" pitchFamily="18" charset="0"/>
              </a:rPr>
              <a:t> funding factors may affect both the efficiency on road safety management .</a:t>
            </a:r>
            <a:endParaRPr lang="en-IN" dirty="0"/>
          </a:p>
        </p:txBody>
      </p:sp>
    </p:spTree>
    <p:extLst>
      <p:ext uri="{BB962C8B-B14F-4D97-AF65-F5344CB8AC3E}">
        <p14:creationId xmlns:p14="http://schemas.microsoft.com/office/powerpoint/2010/main" xmlns="" val="25360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670A2A1-4A73-42F1-B9E8-64937ECE85ED}"/>
              </a:ext>
            </a:extLst>
          </p:cNvPr>
          <p:cNvSpPr>
            <a:spLocks noGrp="1"/>
          </p:cNvSpPr>
          <p:nvPr>
            <p:ph type="ctrTitle"/>
          </p:nvPr>
        </p:nvSpPr>
        <p:spPr>
          <a:xfrm>
            <a:off x="198783" y="159026"/>
            <a:ext cx="11993217" cy="5466521"/>
          </a:xfrm>
        </p:spPr>
        <p:txBody>
          <a:bodyPr>
            <a:normAutofit/>
          </a:bodyPr>
          <a:lstStyle/>
          <a:p>
            <a:pPr>
              <a:lnSpc>
                <a:spcPct val="115000"/>
              </a:lnSpc>
              <a:spcAft>
                <a:spcPts val="10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analyze revealed that efficiency private sector of the  representatives . The current depending of funding on government sources ,the decision making process of this de multi disciplinary area , road safety framework , public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awareness, local </a:t>
            </a:r>
            <a:r>
              <a:rPr lang="en-US" sz="2400" dirty="0">
                <a:effectLst/>
                <a:latin typeface="Calibri" panose="020F0502020204030204" pitchFamily="34" charset="0"/>
                <a:ea typeface="Calibri" panose="020F0502020204030204" pitchFamily="34" charset="0"/>
                <a:cs typeface="Times New Roman" panose="02020603050405020304" pitchFamily="18" charset="0"/>
              </a:rPr>
              <a:t>needs and </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capacit</a:t>
            </a:r>
            <a:r>
              <a:rPr lang="en-US" sz="2400" dirty="0" smtClean="0">
                <a:latin typeface="Calibri" panose="020F0502020204030204" pitchFamily="34" charset="0"/>
                <a:ea typeface="Calibri" panose="020F0502020204030204" pitchFamily="34" charset="0"/>
                <a:cs typeface="Times New Roman" panose="02020603050405020304" pitchFamily="18" charset="0"/>
              </a:rPr>
              <a:t>y</a:t>
            </a:r>
            <a:r>
              <a:rPr lang="en-IN" sz="2400" dirty="0" smtClean="0">
                <a:latin typeface="Calibri" panose="020F0502020204030204" pitchFamily="34" charset="0"/>
                <a:ea typeface="Calibri" panose="020F0502020204030204" pitchFamily="34" charset="0"/>
                <a:cs typeface="Times New Roman" panose="02020603050405020304" pitchFamily="18" charset="0"/>
              </a:rPr>
              <a:t/>
            </a:r>
            <a:br>
              <a:rPr lang="en-IN" sz="2400" dirty="0" smtClean="0">
                <a:latin typeface="Calibri" panose="020F0502020204030204" pitchFamily="34" charset="0"/>
                <a:ea typeface="Calibri" panose="020F0502020204030204" pitchFamily="34" charset="0"/>
                <a:cs typeface="Times New Roman" panose="02020603050405020304" pitchFamily="18" charset="0"/>
              </a:rPr>
            </a:br>
            <a:r>
              <a:rPr lang="en-US" sz="27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The focusing on road safety management </a:t>
            </a:r>
            <a:r>
              <a:rPr lang="en-US" sz="2700" dirty="0" smtClean="0">
                <a:effectLst/>
                <a:latin typeface="Calibri" panose="020F0502020204030204" pitchFamily="34" charset="0"/>
                <a:ea typeface="Calibri" panose="020F0502020204030204" pitchFamily="34" charset="0"/>
                <a:cs typeface="Times New Roman" panose="02020603050405020304" pitchFamily="18" charset="0"/>
              </a:rPr>
              <a:t>applicable </a:t>
            </a:r>
            <a:r>
              <a:rPr lang="en-US" sz="2700" dirty="0">
                <a:effectLst/>
                <a:latin typeface="Calibri" panose="020F0502020204030204" pitchFamily="34" charset="0"/>
                <a:ea typeface="Calibri" panose="020F0502020204030204" pitchFamily="34" charset="0"/>
                <a:cs typeface="Times New Roman" panose="02020603050405020304" pitchFamily="18" charset="0"/>
              </a:rPr>
              <a:t>in countries in financial resources are limited and reduced .how approximately funding mechanism may affect both the effectiveness and road Safety </a:t>
            </a:r>
            <a:r>
              <a:rPr lang="en-US" sz="2700" dirty="0" smtClean="0">
                <a:effectLst/>
                <a:latin typeface="Calibri" panose="020F0502020204030204" pitchFamily="34" charset="0"/>
                <a:ea typeface="Calibri" panose="020F0502020204030204" pitchFamily="34" charset="0"/>
                <a:cs typeface="Times New Roman" panose="02020603050405020304" pitchFamily="18" charset="0"/>
              </a:rPr>
              <a:t>management</a:t>
            </a:r>
            <a:br>
              <a:rPr lang="en-US" sz="27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road safety can be improved an IOT based safe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smar</a:t>
            </a:r>
            <a:r>
              <a:rPr lang="en-US" sz="2400" dirty="0">
                <a:effectLst/>
                <a:latin typeface="Calibri" panose="020F0502020204030204" pitchFamily="34" charset="0"/>
                <a:ea typeface="Calibri" panose="020F0502020204030204" pitchFamily="34" charset="0"/>
                <a:cs typeface="Times New Roman" panose="02020603050405020304" pitchFamily="18" charset="0"/>
              </a:rPr>
              <a:t> traffic system using infrastructure communication technologies cloud ,it is believed that study offers useful information to researched for developing safer roads in smart cities.</a:t>
            </a:r>
            <a:endParaRPr lang="en-IN" sz="2400" dirty="0"/>
          </a:p>
        </p:txBody>
      </p:sp>
    </p:spTree>
    <p:extLst>
      <p:ext uri="{BB962C8B-B14F-4D97-AF65-F5344CB8AC3E}">
        <p14:creationId xmlns:p14="http://schemas.microsoft.com/office/powerpoint/2010/main" xmlns="" val="1164516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226</Words>
  <Application>Microsoft Office PowerPoint</Application>
  <PresentationFormat>Custom</PresentationFormat>
  <Paragraphs>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 * The analyze revealed that efficiency private sector of the  representatives . The current depending of funding on government sources ,the decision making process of this de multi disciplinary area , road safety framework , public awareness, local needs and capacity * The focusing on road safety management applicable in countries in financial resources are limited and reduced .how approximately funding mechanism may affect both the effectiveness and road Safety management  * The road safety can be improved an IOT based safe smar traffic system using infrastructure communication technologies cloud ,it is believed that study offers useful information to researched for developing safer roads in smart cities.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nareshsakthi28@gmail.com</dc:creator>
  <cp:lastModifiedBy>ELCOT</cp:lastModifiedBy>
  <cp:revision>3</cp:revision>
  <dcterms:created xsi:type="dcterms:W3CDTF">2022-10-06T14:28:28Z</dcterms:created>
  <dcterms:modified xsi:type="dcterms:W3CDTF">2022-11-02T04:43:44Z</dcterms:modified>
</cp:coreProperties>
</file>