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2738100"/>
  <p:notesSz cx="20104100" cy="12738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45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948811"/>
            <a:ext cx="17088486" cy="2675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133336"/>
            <a:ext cx="14072870" cy="318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929763"/>
            <a:ext cx="8745284" cy="84071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929763"/>
            <a:ext cx="8745284" cy="84071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.png"/><Relationship Id="rId21" Type="http://schemas.openxmlformats.org/officeDocument/2006/relationships/image" Target="../media/image15.png"/><Relationship Id="rId42" Type="http://schemas.openxmlformats.org/officeDocument/2006/relationships/image" Target="../media/image36.png"/><Relationship Id="rId63" Type="http://schemas.openxmlformats.org/officeDocument/2006/relationships/image" Target="../media/image57.png"/><Relationship Id="rId84" Type="http://schemas.openxmlformats.org/officeDocument/2006/relationships/image" Target="../media/image78.png"/><Relationship Id="rId138" Type="http://schemas.openxmlformats.org/officeDocument/2006/relationships/image" Target="../media/image132.png"/><Relationship Id="rId107" Type="http://schemas.openxmlformats.org/officeDocument/2006/relationships/image" Target="../media/image101.png"/><Relationship Id="rId11" Type="http://schemas.openxmlformats.org/officeDocument/2006/relationships/image" Target="../media/image5.png"/><Relationship Id="rId32" Type="http://schemas.openxmlformats.org/officeDocument/2006/relationships/image" Target="../media/image26.png"/><Relationship Id="rId53" Type="http://schemas.openxmlformats.org/officeDocument/2006/relationships/image" Target="../media/image47.png"/><Relationship Id="rId74" Type="http://schemas.openxmlformats.org/officeDocument/2006/relationships/image" Target="../media/image68.png"/><Relationship Id="rId128" Type="http://schemas.openxmlformats.org/officeDocument/2006/relationships/image" Target="../media/image122.png"/><Relationship Id="rId149" Type="http://schemas.openxmlformats.org/officeDocument/2006/relationships/image" Target="../media/image143.png"/><Relationship Id="rId5" Type="http://schemas.openxmlformats.org/officeDocument/2006/relationships/slideLayout" Target="../slideLayouts/slideLayout5.xml"/><Relationship Id="rId95" Type="http://schemas.openxmlformats.org/officeDocument/2006/relationships/image" Target="../media/image89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64" Type="http://schemas.openxmlformats.org/officeDocument/2006/relationships/image" Target="../media/image58.png"/><Relationship Id="rId69" Type="http://schemas.openxmlformats.org/officeDocument/2006/relationships/image" Target="../media/image63.png"/><Relationship Id="rId113" Type="http://schemas.openxmlformats.org/officeDocument/2006/relationships/image" Target="../media/image107.png"/><Relationship Id="rId118" Type="http://schemas.openxmlformats.org/officeDocument/2006/relationships/image" Target="../media/image112.png"/><Relationship Id="rId134" Type="http://schemas.openxmlformats.org/officeDocument/2006/relationships/image" Target="../media/image128.png"/><Relationship Id="rId139" Type="http://schemas.openxmlformats.org/officeDocument/2006/relationships/image" Target="../media/image133.png"/><Relationship Id="rId80" Type="http://schemas.openxmlformats.org/officeDocument/2006/relationships/image" Target="../media/image74.png"/><Relationship Id="rId85" Type="http://schemas.openxmlformats.org/officeDocument/2006/relationships/image" Target="../media/image79.png"/><Relationship Id="rId150" Type="http://schemas.openxmlformats.org/officeDocument/2006/relationships/image" Target="../media/image144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59" Type="http://schemas.openxmlformats.org/officeDocument/2006/relationships/image" Target="../media/image53.png"/><Relationship Id="rId103" Type="http://schemas.openxmlformats.org/officeDocument/2006/relationships/image" Target="../media/image97.png"/><Relationship Id="rId108" Type="http://schemas.openxmlformats.org/officeDocument/2006/relationships/image" Target="../media/image102.png"/><Relationship Id="rId124" Type="http://schemas.openxmlformats.org/officeDocument/2006/relationships/image" Target="../media/image118.png"/><Relationship Id="rId129" Type="http://schemas.openxmlformats.org/officeDocument/2006/relationships/image" Target="../media/image123.png"/><Relationship Id="rId54" Type="http://schemas.openxmlformats.org/officeDocument/2006/relationships/image" Target="../media/image48.png"/><Relationship Id="rId70" Type="http://schemas.openxmlformats.org/officeDocument/2006/relationships/image" Target="../media/image64.png"/><Relationship Id="rId75" Type="http://schemas.openxmlformats.org/officeDocument/2006/relationships/image" Target="../media/image69.png"/><Relationship Id="rId91" Type="http://schemas.openxmlformats.org/officeDocument/2006/relationships/image" Target="../media/image85.png"/><Relationship Id="rId96" Type="http://schemas.openxmlformats.org/officeDocument/2006/relationships/image" Target="../media/image90.png"/><Relationship Id="rId140" Type="http://schemas.openxmlformats.org/officeDocument/2006/relationships/image" Target="../media/image134.png"/><Relationship Id="rId145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49" Type="http://schemas.openxmlformats.org/officeDocument/2006/relationships/image" Target="../media/image43.png"/><Relationship Id="rId114" Type="http://schemas.openxmlformats.org/officeDocument/2006/relationships/image" Target="../media/image108.png"/><Relationship Id="rId119" Type="http://schemas.openxmlformats.org/officeDocument/2006/relationships/image" Target="../media/image113.png"/><Relationship Id="rId44" Type="http://schemas.openxmlformats.org/officeDocument/2006/relationships/image" Target="../media/image38.png"/><Relationship Id="rId60" Type="http://schemas.openxmlformats.org/officeDocument/2006/relationships/image" Target="../media/image54.png"/><Relationship Id="rId65" Type="http://schemas.openxmlformats.org/officeDocument/2006/relationships/image" Target="../media/image59.png"/><Relationship Id="rId81" Type="http://schemas.openxmlformats.org/officeDocument/2006/relationships/image" Target="../media/image75.png"/><Relationship Id="rId86" Type="http://schemas.openxmlformats.org/officeDocument/2006/relationships/image" Target="../media/image80.png"/><Relationship Id="rId130" Type="http://schemas.openxmlformats.org/officeDocument/2006/relationships/image" Target="../media/image124.png"/><Relationship Id="rId135" Type="http://schemas.openxmlformats.org/officeDocument/2006/relationships/image" Target="../media/image129.png"/><Relationship Id="rId151" Type="http://schemas.openxmlformats.org/officeDocument/2006/relationships/image" Target="../media/image145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9" Type="http://schemas.openxmlformats.org/officeDocument/2006/relationships/image" Target="../media/image33.png"/><Relationship Id="rId109" Type="http://schemas.openxmlformats.org/officeDocument/2006/relationships/image" Target="../media/image103.png"/><Relationship Id="rId34" Type="http://schemas.openxmlformats.org/officeDocument/2006/relationships/image" Target="../media/image28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76" Type="http://schemas.openxmlformats.org/officeDocument/2006/relationships/image" Target="../media/image70.png"/><Relationship Id="rId97" Type="http://schemas.openxmlformats.org/officeDocument/2006/relationships/image" Target="../media/image91.png"/><Relationship Id="rId104" Type="http://schemas.openxmlformats.org/officeDocument/2006/relationships/image" Target="../media/image98.png"/><Relationship Id="rId120" Type="http://schemas.openxmlformats.org/officeDocument/2006/relationships/image" Target="../media/image114.png"/><Relationship Id="rId125" Type="http://schemas.openxmlformats.org/officeDocument/2006/relationships/image" Target="../media/image119.png"/><Relationship Id="rId141" Type="http://schemas.openxmlformats.org/officeDocument/2006/relationships/image" Target="../media/image135.png"/><Relationship Id="rId146" Type="http://schemas.openxmlformats.org/officeDocument/2006/relationships/image" Target="../media/image140.png"/><Relationship Id="rId7" Type="http://schemas.openxmlformats.org/officeDocument/2006/relationships/image" Target="../media/image1.png"/><Relationship Id="rId71" Type="http://schemas.openxmlformats.org/officeDocument/2006/relationships/image" Target="../media/image65.png"/><Relationship Id="rId92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24" Type="http://schemas.openxmlformats.org/officeDocument/2006/relationships/image" Target="../media/image18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66" Type="http://schemas.openxmlformats.org/officeDocument/2006/relationships/image" Target="../media/image60.png"/><Relationship Id="rId87" Type="http://schemas.openxmlformats.org/officeDocument/2006/relationships/image" Target="../media/image81.png"/><Relationship Id="rId110" Type="http://schemas.openxmlformats.org/officeDocument/2006/relationships/image" Target="../media/image104.png"/><Relationship Id="rId115" Type="http://schemas.openxmlformats.org/officeDocument/2006/relationships/image" Target="../media/image109.png"/><Relationship Id="rId131" Type="http://schemas.openxmlformats.org/officeDocument/2006/relationships/image" Target="../media/image125.png"/><Relationship Id="rId136" Type="http://schemas.openxmlformats.org/officeDocument/2006/relationships/image" Target="../media/image130.png"/><Relationship Id="rId61" Type="http://schemas.openxmlformats.org/officeDocument/2006/relationships/image" Target="../media/image55.png"/><Relationship Id="rId82" Type="http://schemas.openxmlformats.org/officeDocument/2006/relationships/image" Target="../media/image76.png"/><Relationship Id="rId152" Type="http://schemas.openxmlformats.org/officeDocument/2006/relationships/image" Target="../media/image146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56" Type="http://schemas.openxmlformats.org/officeDocument/2006/relationships/image" Target="../media/image50.png"/><Relationship Id="rId77" Type="http://schemas.openxmlformats.org/officeDocument/2006/relationships/image" Target="../media/image71.png"/><Relationship Id="rId100" Type="http://schemas.openxmlformats.org/officeDocument/2006/relationships/image" Target="../media/image94.png"/><Relationship Id="rId105" Type="http://schemas.openxmlformats.org/officeDocument/2006/relationships/image" Target="../media/image99.png"/><Relationship Id="rId126" Type="http://schemas.openxmlformats.org/officeDocument/2006/relationships/image" Target="../media/image120.png"/><Relationship Id="rId147" Type="http://schemas.openxmlformats.org/officeDocument/2006/relationships/image" Target="../media/image141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72" Type="http://schemas.openxmlformats.org/officeDocument/2006/relationships/image" Target="../media/image66.png"/><Relationship Id="rId93" Type="http://schemas.openxmlformats.org/officeDocument/2006/relationships/image" Target="../media/image87.png"/><Relationship Id="rId98" Type="http://schemas.openxmlformats.org/officeDocument/2006/relationships/image" Target="../media/image92.png"/><Relationship Id="rId121" Type="http://schemas.openxmlformats.org/officeDocument/2006/relationships/image" Target="../media/image115.png"/><Relationship Id="rId142" Type="http://schemas.openxmlformats.org/officeDocument/2006/relationships/image" Target="../media/image136.png"/><Relationship Id="rId3" Type="http://schemas.openxmlformats.org/officeDocument/2006/relationships/slideLayout" Target="../slideLayouts/slideLayout3.xml"/><Relationship Id="rId25" Type="http://schemas.openxmlformats.org/officeDocument/2006/relationships/image" Target="../media/image19.png"/><Relationship Id="rId46" Type="http://schemas.openxmlformats.org/officeDocument/2006/relationships/image" Target="../media/image40.png"/><Relationship Id="rId67" Type="http://schemas.openxmlformats.org/officeDocument/2006/relationships/image" Target="../media/image61.png"/><Relationship Id="rId116" Type="http://schemas.openxmlformats.org/officeDocument/2006/relationships/image" Target="../media/image110.png"/><Relationship Id="rId137" Type="http://schemas.openxmlformats.org/officeDocument/2006/relationships/image" Target="../media/image131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62" Type="http://schemas.openxmlformats.org/officeDocument/2006/relationships/image" Target="../media/image56.png"/><Relationship Id="rId83" Type="http://schemas.openxmlformats.org/officeDocument/2006/relationships/image" Target="../media/image77.png"/><Relationship Id="rId88" Type="http://schemas.openxmlformats.org/officeDocument/2006/relationships/image" Target="../media/image82.png"/><Relationship Id="rId111" Type="http://schemas.openxmlformats.org/officeDocument/2006/relationships/image" Target="../media/image105.png"/><Relationship Id="rId132" Type="http://schemas.openxmlformats.org/officeDocument/2006/relationships/image" Target="../media/image126.png"/><Relationship Id="rId153" Type="http://schemas.openxmlformats.org/officeDocument/2006/relationships/image" Target="../media/image147.png"/><Relationship Id="rId15" Type="http://schemas.openxmlformats.org/officeDocument/2006/relationships/image" Target="../media/image9.png"/><Relationship Id="rId36" Type="http://schemas.openxmlformats.org/officeDocument/2006/relationships/image" Target="../media/image30.png"/><Relationship Id="rId57" Type="http://schemas.openxmlformats.org/officeDocument/2006/relationships/image" Target="../media/image51.png"/><Relationship Id="rId106" Type="http://schemas.openxmlformats.org/officeDocument/2006/relationships/image" Target="../media/image100.png"/><Relationship Id="rId127" Type="http://schemas.openxmlformats.org/officeDocument/2006/relationships/image" Target="../media/image12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52" Type="http://schemas.openxmlformats.org/officeDocument/2006/relationships/image" Target="../media/image46.png"/><Relationship Id="rId73" Type="http://schemas.openxmlformats.org/officeDocument/2006/relationships/image" Target="../media/image67.png"/><Relationship Id="rId78" Type="http://schemas.openxmlformats.org/officeDocument/2006/relationships/image" Target="../media/image72.png"/><Relationship Id="rId94" Type="http://schemas.openxmlformats.org/officeDocument/2006/relationships/image" Target="../media/image88.png"/><Relationship Id="rId99" Type="http://schemas.openxmlformats.org/officeDocument/2006/relationships/image" Target="../media/image93.png"/><Relationship Id="rId101" Type="http://schemas.openxmlformats.org/officeDocument/2006/relationships/image" Target="../media/image95.png"/><Relationship Id="rId122" Type="http://schemas.openxmlformats.org/officeDocument/2006/relationships/image" Target="../media/image116.png"/><Relationship Id="rId143" Type="http://schemas.openxmlformats.org/officeDocument/2006/relationships/image" Target="../media/image137.png"/><Relationship Id="rId148" Type="http://schemas.openxmlformats.org/officeDocument/2006/relationships/image" Target="../media/image14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26" Type="http://schemas.openxmlformats.org/officeDocument/2006/relationships/image" Target="../media/image20.png"/><Relationship Id="rId47" Type="http://schemas.openxmlformats.org/officeDocument/2006/relationships/image" Target="../media/image41.png"/><Relationship Id="rId68" Type="http://schemas.openxmlformats.org/officeDocument/2006/relationships/image" Target="../media/image62.png"/><Relationship Id="rId89" Type="http://schemas.openxmlformats.org/officeDocument/2006/relationships/image" Target="../media/image83.png"/><Relationship Id="rId112" Type="http://schemas.openxmlformats.org/officeDocument/2006/relationships/image" Target="../media/image106.png"/><Relationship Id="rId133" Type="http://schemas.openxmlformats.org/officeDocument/2006/relationships/image" Target="../media/image127.png"/><Relationship Id="rId16" Type="http://schemas.openxmlformats.org/officeDocument/2006/relationships/image" Target="../media/image10.png"/><Relationship Id="rId37" Type="http://schemas.openxmlformats.org/officeDocument/2006/relationships/image" Target="../media/image31.png"/><Relationship Id="rId58" Type="http://schemas.openxmlformats.org/officeDocument/2006/relationships/image" Target="../media/image52.png"/><Relationship Id="rId79" Type="http://schemas.openxmlformats.org/officeDocument/2006/relationships/image" Target="../media/image73.png"/><Relationship Id="rId102" Type="http://schemas.openxmlformats.org/officeDocument/2006/relationships/image" Target="../media/image96.png"/><Relationship Id="rId123" Type="http://schemas.openxmlformats.org/officeDocument/2006/relationships/image" Target="../media/image117.png"/><Relationship Id="rId144" Type="http://schemas.openxmlformats.org/officeDocument/2006/relationships/image" Target="../media/image138.png"/><Relationship Id="rId90" Type="http://schemas.openxmlformats.org/officeDocument/2006/relationships/image" Target="../media/image8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2735560"/>
          </a:xfrm>
          <a:custGeom>
            <a:avLst/>
            <a:gdLst/>
            <a:ahLst/>
            <a:cxnLst/>
            <a:rect l="l" t="t" r="r" b="b"/>
            <a:pathLst>
              <a:path w="20104100" h="12735560">
                <a:moveTo>
                  <a:pt x="20104100" y="12735465"/>
                </a:moveTo>
                <a:lnTo>
                  <a:pt x="0" y="12735465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1273546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322" y="302224"/>
            <a:ext cx="19875500" cy="12186285"/>
          </a:xfrm>
          <a:custGeom>
            <a:avLst/>
            <a:gdLst/>
            <a:ahLst/>
            <a:cxnLst/>
            <a:rect l="l" t="t" r="r" b="b"/>
            <a:pathLst>
              <a:path w="19875500" h="12186285">
                <a:moveTo>
                  <a:pt x="0" y="0"/>
                </a:moveTo>
                <a:lnTo>
                  <a:pt x="19874924" y="0"/>
                </a:lnTo>
                <a:lnTo>
                  <a:pt x="19874924" y="12185796"/>
                </a:lnTo>
                <a:lnTo>
                  <a:pt x="0" y="121857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53614" y="1114507"/>
            <a:ext cx="556260" cy="332105"/>
          </a:xfrm>
          <a:custGeom>
            <a:avLst/>
            <a:gdLst/>
            <a:ahLst/>
            <a:cxnLst/>
            <a:rect l="l" t="t" r="r" b="b"/>
            <a:pathLst>
              <a:path w="556259" h="332105">
                <a:moveTo>
                  <a:pt x="367741" y="56349"/>
                </a:moveTo>
                <a:lnTo>
                  <a:pt x="365442" y="36029"/>
                </a:lnTo>
                <a:lnTo>
                  <a:pt x="359511" y="21805"/>
                </a:lnTo>
                <a:lnTo>
                  <a:pt x="351434" y="13436"/>
                </a:lnTo>
                <a:lnTo>
                  <a:pt x="342646" y="10693"/>
                </a:lnTo>
                <a:lnTo>
                  <a:pt x="337070" y="11798"/>
                </a:lnTo>
                <a:lnTo>
                  <a:pt x="331025" y="15227"/>
                </a:lnTo>
                <a:lnTo>
                  <a:pt x="324827" y="21107"/>
                </a:lnTo>
                <a:lnTo>
                  <a:pt x="318795" y="29616"/>
                </a:lnTo>
                <a:lnTo>
                  <a:pt x="328053" y="34213"/>
                </a:lnTo>
                <a:lnTo>
                  <a:pt x="335191" y="42367"/>
                </a:lnTo>
                <a:lnTo>
                  <a:pt x="339788" y="54838"/>
                </a:lnTo>
                <a:lnTo>
                  <a:pt x="341414" y="72402"/>
                </a:lnTo>
                <a:lnTo>
                  <a:pt x="333921" y="121958"/>
                </a:lnTo>
                <a:lnTo>
                  <a:pt x="314210" y="176415"/>
                </a:lnTo>
                <a:lnTo>
                  <a:pt x="286448" y="229577"/>
                </a:lnTo>
                <a:lnTo>
                  <a:pt x="254825" y="275234"/>
                </a:lnTo>
                <a:lnTo>
                  <a:pt x="223494" y="307174"/>
                </a:lnTo>
                <a:lnTo>
                  <a:pt x="196634" y="319201"/>
                </a:lnTo>
                <a:lnTo>
                  <a:pt x="186753" y="319201"/>
                </a:lnTo>
                <a:lnTo>
                  <a:pt x="185102" y="312204"/>
                </a:lnTo>
                <a:lnTo>
                  <a:pt x="185102" y="301929"/>
                </a:lnTo>
                <a:lnTo>
                  <a:pt x="192239" y="259232"/>
                </a:lnTo>
                <a:lnTo>
                  <a:pt x="207937" y="215849"/>
                </a:lnTo>
                <a:lnTo>
                  <a:pt x="223634" y="178485"/>
                </a:lnTo>
                <a:lnTo>
                  <a:pt x="230759" y="153847"/>
                </a:lnTo>
                <a:lnTo>
                  <a:pt x="229450" y="147218"/>
                </a:lnTo>
                <a:lnTo>
                  <a:pt x="225209" y="140677"/>
                </a:lnTo>
                <a:lnTo>
                  <a:pt x="217576" y="135674"/>
                </a:lnTo>
                <a:lnTo>
                  <a:pt x="206082" y="133680"/>
                </a:lnTo>
                <a:lnTo>
                  <a:pt x="194805" y="173990"/>
                </a:lnTo>
                <a:lnTo>
                  <a:pt x="172453" y="222618"/>
                </a:lnTo>
                <a:lnTo>
                  <a:pt x="143649" y="269659"/>
                </a:lnTo>
                <a:lnTo>
                  <a:pt x="113004" y="305155"/>
                </a:lnTo>
                <a:lnTo>
                  <a:pt x="85153" y="319201"/>
                </a:lnTo>
                <a:lnTo>
                  <a:pt x="75272" y="319201"/>
                </a:lnTo>
                <a:lnTo>
                  <a:pt x="72796" y="313448"/>
                </a:lnTo>
                <a:lnTo>
                  <a:pt x="72796" y="303161"/>
                </a:lnTo>
                <a:lnTo>
                  <a:pt x="78320" y="268744"/>
                </a:lnTo>
                <a:lnTo>
                  <a:pt x="91478" y="224764"/>
                </a:lnTo>
                <a:lnTo>
                  <a:pt x="107188" y="175006"/>
                </a:lnTo>
                <a:lnTo>
                  <a:pt x="120345" y="123228"/>
                </a:lnTo>
                <a:lnTo>
                  <a:pt x="125869" y="73215"/>
                </a:lnTo>
                <a:lnTo>
                  <a:pt x="122758" y="43040"/>
                </a:lnTo>
                <a:lnTo>
                  <a:pt x="113372" y="19951"/>
                </a:lnTo>
                <a:lnTo>
                  <a:pt x="97586" y="5194"/>
                </a:lnTo>
                <a:lnTo>
                  <a:pt x="75272" y="0"/>
                </a:lnTo>
                <a:lnTo>
                  <a:pt x="46507" y="6692"/>
                </a:lnTo>
                <a:lnTo>
                  <a:pt x="22517" y="23952"/>
                </a:lnTo>
                <a:lnTo>
                  <a:pt x="6096" y="47548"/>
                </a:lnTo>
                <a:lnTo>
                  <a:pt x="0" y="73215"/>
                </a:lnTo>
                <a:lnTo>
                  <a:pt x="1549" y="84607"/>
                </a:lnTo>
                <a:lnTo>
                  <a:pt x="6578" y="94043"/>
                </a:lnTo>
                <a:lnTo>
                  <a:pt x="15621" y="100469"/>
                </a:lnTo>
                <a:lnTo>
                  <a:pt x="29210" y="102831"/>
                </a:lnTo>
                <a:lnTo>
                  <a:pt x="26733" y="97078"/>
                </a:lnTo>
                <a:lnTo>
                  <a:pt x="25501" y="89268"/>
                </a:lnTo>
                <a:lnTo>
                  <a:pt x="25501" y="80619"/>
                </a:lnTo>
                <a:lnTo>
                  <a:pt x="27838" y="58369"/>
                </a:lnTo>
                <a:lnTo>
                  <a:pt x="35267" y="35890"/>
                </a:lnTo>
                <a:lnTo>
                  <a:pt x="48412" y="18503"/>
                </a:lnTo>
                <a:lnTo>
                  <a:pt x="67868" y="11531"/>
                </a:lnTo>
                <a:lnTo>
                  <a:pt x="81965" y="16243"/>
                </a:lnTo>
                <a:lnTo>
                  <a:pt x="89306" y="28905"/>
                </a:lnTo>
                <a:lnTo>
                  <a:pt x="92100" y="47269"/>
                </a:lnTo>
                <a:lnTo>
                  <a:pt x="92544" y="69113"/>
                </a:lnTo>
                <a:lnTo>
                  <a:pt x="87160" y="120751"/>
                </a:lnTo>
                <a:lnTo>
                  <a:pt x="74307" y="173977"/>
                </a:lnTo>
                <a:lnTo>
                  <a:pt x="58966" y="224396"/>
                </a:lnTo>
                <a:lnTo>
                  <a:pt x="46101" y="267563"/>
                </a:lnTo>
                <a:lnTo>
                  <a:pt x="40716" y="299059"/>
                </a:lnTo>
                <a:lnTo>
                  <a:pt x="44564" y="315645"/>
                </a:lnTo>
                <a:lnTo>
                  <a:pt x="53936" y="325691"/>
                </a:lnTo>
                <a:lnTo>
                  <a:pt x="65532" y="330631"/>
                </a:lnTo>
                <a:lnTo>
                  <a:pt x="76098" y="331952"/>
                </a:lnTo>
                <a:lnTo>
                  <a:pt x="96748" y="326910"/>
                </a:lnTo>
                <a:lnTo>
                  <a:pt x="118198" y="312826"/>
                </a:lnTo>
                <a:lnTo>
                  <a:pt x="139890" y="291350"/>
                </a:lnTo>
                <a:lnTo>
                  <a:pt x="161239" y="264083"/>
                </a:lnTo>
                <a:lnTo>
                  <a:pt x="157873" y="275297"/>
                </a:lnTo>
                <a:lnTo>
                  <a:pt x="155282" y="285369"/>
                </a:lnTo>
                <a:lnTo>
                  <a:pt x="153606" y="294043"/>
                </a:lnTo>
                <a:lnTo>
                  <a:pt x="153009" y="301104"/>
                </a:lnTo>
                <a:lnTo>
                  <a:pt x="156349" y="314947"/>
                </a:lnTo>
                <a:lnTo>
                  <a:pt x="164846" y="324548"/>
                </a:lnTo>
                <a:lnTo>
                  <a:pt x="176276" y="330136"/>
                </a:lnTo>
                <a:lnTo>
                  <a:pt x="188391" y="331952"/>
                </a:lnTo>
                <a:lnTo>
                  <a:pt x="219697" y="321411"/>
                </a:lnTo>
                <a:lnTo>
                  <a:pt x="253631" y="293077"/>
                </a:lnTo>
                <a:lnTo>
                  <a:pt x="287477" y="251841"/>
                </a:lnTo>
                <a:lnTo>
                  <a:pt x="318528" y="202641"/>
                </a:lnTo>
                <a:lnTo>
                  <a:pt x="344055" y="150393"/>
                </a:lnTo>
                <a:lnTo>
                  <a:pt x="361365" y="99987"/>
                </a:lnTo>
                <a:lnTo>
                  <a:pt x="367741" y="56349"/>
                </a:lnTo>
                <a:close/>
              </a:path>
              <a:path w="556259" h="332105">
                <a:moveTo>
                  <a:pt x="555726" y="234467"/>
                </a:moveTo>
                <a:lnTo>
                  <a:pt x="550379" y="229527"/>
                </a:lnTo>
                <a:lnTo>
                  <a:pt x="536016" y="254901"/>
                </a:lnTo>
                <a:lnTo>
                  <a:pt x="519061" y="275856"/>
                </a:lnTo>
                <a:lnTo>
                  <a:pt x="501726" y="290093"/>
                </a:lnTo>
                <a:lnTo>
                  <a:pt x="486206" y="295338"/>
                </a:lnTo>
                <a:lnTo>
                  <a:pt x="479221" y="295338"/>
                </a:lnTo>
                <a:lnTo>
                  <a:pt x="473875" y="290817"/>
                </a:lnTo>
                <a:lnTo>
                  <a:pt x="473875" y="279717"/>
                </a:lnTo>
                <a:lnTo>
                  <a:pt x="476631" y="263994"/>
                </a:lnTo>
                <a:lnTo>
                  <a:pt x="482714" y="247167"/>
                </a:lnTo>
                <a:lnTo>
                  <a:pt x="488797" y="229336"/>
                </a:lnTo>
                <a:lnTo>
                  <a:pt x="491553" y="210616"/>
                </a:lnTo>
                <a:lnTo>
                  <a:pt x="489991" y="198272"/>
                </a:lnTo>
                <a:lnTo>
                  <a:pt x="489851" y="197192"/>
                </a:lnTo>
                <a:lnTo>
                  <a:pt x="484403" y="185318"/>
                </a:lnTo>
                <a:lnTo>
                  <a:pt x="474726" y="176834"/>
                </a:lnTo>
                <a:lnTo>
                  <a:pt x="460286" y="173596"/>
                </a:lnTo>
                <a:lnTo>
                  <a:pt x="434517" y="182308"/>
                </a:lnTo>
                <a:lnTo>
                  <a:pt x="412064" y="205727"/>
                </a:lnTo>
                <a:lnTo>
                  <a:pt x="392836" y="239699"/>
                </a:lnTo>
                <a:lnTo>
                  <a:pt x="376783" y="280123"/>
                </a:lnTo>
                <a:lnTo>
                  <a:pt x="376377" y="276415"/>
                </a:lnTo>
                <a:lnTo>
                  <a:pt x="375958" y="272313"/>
                </a:lnTo>
                <a:lnTo>
                  <a:pt x="376072" y="263994"/>
                </a:lnTo>
                <a:lnTo>
                  <a:pt x="376897" y="247523"/>
                </a:lnTo>
                <a:lnTo>
                  <a:pt x="384467" y="204889"/>
                </a:lnTo>
                <a:lnTo>
                  <a:pt x="409181" y="169062"/>
                </a:lnTo>
                <a:lnTo>
                  <a:pt x="426440" y="153682"/>
                </a:lnTo>
                <a:lnTo>
                  <a:pt x="456692" y="110147"/>
                </a:lnTo>
                <a:lnTo>
                  <a:pt x="477837" y="64909"/>
                </a:lnTo>
                <a:lnTo>
                  <a:pt x="484187" y="35788"/>
                </a:lnTo>
                <a:lnTo>
                  <a:pt x="485787" y="28384"/>
                </a:lnTo>
                <a:lnTo>
                  <a:pt x="485063" y="19646"/>
                </a:lnTo>
                <a:lnTo>
                  <a:pt x="482701" y="11264"/>
                </a:lnTo>
                <a:lnTo>
                  <a:pt x="478497" y="4953"/>
                </a:lnTo>
                <a:lnTo>
                  <a:pt x="472211" y="2476"/>
                </a:lnTo>
                <a:lnTo>
                  <a:pt x="471805" y="2755"/>
                </a:lnTo>
                <a:lnTo>
                  <a:pt x="471805" y="36601"/>
                </a:lnTo>
                <a:lnTo>
                  <a:pt x="471805" y="39077"/>
                </a:lnTo>
                <a:lnTo>
                  <a:pt x="465366" y="63957"/>
                </a:lnTo>
                <a:lnTo>
                  <a:pt x="448360" y="100520"/>
                </a:lnTo>
                <a:lnTo>
                  <a:pt x="424256" y="138861"/>
                </a:lnTo>
                <a:lnTo>
                  <a:pt x="396532" y="169062"/>
                </a:lnTo>
                <a:lnTo>
                  <a:pt x="415556" y="119951"/>
                </a:lnTo>
                <a:lnTo>
                  <a:pt x="437972" y="77279"/>
                </a:lnTo>
                <a:lnTo>
                  <a:pt x="458076" y="47180"/>
                </a:lnTo>
                <a:lnTo>
                  <a:pt x="470166" y="35788"/>
                </a:lnTo>
                <a:lnTo>
                  <a:pt x="471398" y="35788"/>
                </a:lnTo>
                <a:lnTo>
                  <a:pt x="471805" y="36601"/>
                </a:lnTo>
                <a:lnTo>
                  <a:pt x="471805" y="2755"/>
                </a:lnTo>
                <a:lnTo>
                  <a:pt x="424421" y="54114"/>
                </a:lnTo>
                <a:lnTo>
                  <a:pt x="397306" y="106286"/>
                </a:lnTo>
                <a:lnTo>
                  <a:pt x="373164" y="164998"/>
                </a:lnTo>
                <a:lnTo>
                  <a:pt x="355854" y="221996"/>
                </a:lnTo>
                <a:lnTo>
                  <a:pt x="349224" y="269024"/>
                </a:lnTo>
                <a:lnTo>
                  <a:pt x="350418" y="284899"/>
                </a:lnTo>
                <a:lnTo>
                  <a:pt x="353809" y="298577"/>
                </a:lnTo>
                <a:lnTo>
                  <a:pt x="359117" y="308178"/>
                </a:lnTo>
                <a:lnTo>
                  <a:pt x="366090" y="311797"/>
                </a:lnTo>
                <a:lnTo>
                  <a:pt x="382663" y="294055"/>
                </a:lnTo>
                <a:lnTo>
                  <a:pt x="388607" y="280123"/>
                </a:lnTo>
                <a:lnTo>
                  <a:pt x="399300" y="255028"/>
                </a:lnTo>
                <a:lnTo>
                  <a:pt x="419188" y="216001"/>
                </a:lnTo>
                <a:lnTo>
                  <a:pt x="445477" y="198272"/>
                </a:lnTo>
                <a:lnTo>
                  <a:pt x="454113" y="198272"/>
                </a:lnTo>
                <a:lnTo>
                  <a:pt x="461111" y="203619"/>
                </a:lnTo>
                <a:lnTo>
                  <a:pt x="461111" y="218008"/>
                </a:lnTo>
                <a:lnTo>
                  <a:pt x="459117" y="233616"/>
                </a:lnTo>
                <a:lnTo>
                  <a:pt x="454736" y="249999"/>
                </a:lnTo>
                <a:lnTo>
                  <a:pt x="450354" y="265912"/>
                </a:lnTo>
                <a:lnTo>
                  <a:pt x="448373" y="280123"/>
                </a:lnTo>
                <a:lnTo>
                  <a:pt x="450138" y="290410"/>
                </a:lnTo>
                <a:lnTo>
                  <a:pt x="455460" y="298627"/>
                </a:lnTo>
                <a:lnTo>
                  <a:pt x="464324" y="304063"/>
                </a:lnTo>
                <a:lnTo>
                  <a:pt x="476745" y="306031"/>
                </a:lnTo>
                <a:lnTo>
                  <a:pt x="500024" y="300520"/>
                </a:lnTo>
                <a:lnTo>
                  <a:pt x="507403" y="295338"/>
                </a:lnTo>
                <a:lnTo>
                  <a:pt x="521639" y="285369"/>
                </a:lnTo>
                <a:lnTo>
                  <a:pt x="540550" y="262648"/>
                </a:lnTo>
                <a:lnTo>
                  <a:pt x="555726" y="234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5889" y="1269585"/>
            <a:ext cx="202386" cy="16042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674682" y="1114520"/>
            <a:ext cx="458470" cy="315595"/>
          </a:xfrm>
          <a:custGeom>
            <a:avLst/>
            <a:gdLst/>
            <a:ahLst/>
            <a:cxnLst/>
            <a:rect l="l" t="t" r="r" b="b"/>
            <a:pathLst>
              <a:path w="458470" h="315594">
                <a:moveTo>
                  <a:pt x="132041" y="233641"/>
                </a:moveTo>
                <a:lnTo>
                  <a:pt x="126682" y="229527"/>
                </a:lnTo>
                <a:lnTo>
                  <a:pt x="109613" y="258737"/>
                </a:lnTo>
                <a:lnTo>
                  <a:pt x="90385" y="280898"/>
                </a:lnTo>
                <a:lnTo>
                  <a:pt x="69773" y="294957"/>
                </a:lnTo>
                <a:lnTo>
                  <a:pt x="48539" y="299872"/>
                </a:lnTo>
                <a:lnTo>
                  <a:pt x="37998" y="298081"/>
                </a:lnTo>
                <a:lnTo>
                  <a:pt x="30848" y="292354"/>
                </a:lnTo>
                <a:lnTo>
                  <a:pt x="26784" y="282168"/>
                </a:lnTo>
                <a:lnTo>
                  <a:pt x="25501" y="266954"/>
                </a:lnTo>
                <a:lnTo>
                  <a:pt x="27241" y="244729"/>
                </a:lnTo>
                <a:lnTo>
                  <a:pt x="32029" y="222123"/>
                </a:lnTo>
                <a:lnTo>
                  <a:pt x="39217" y="199504"/>
                </a:lnTo>
                <a:lnTo>
                  <a:pt x="48133" y="177279"/>
                </a:lnTo>
                <a:lnTo>
                  <a:pt x="54292" y="177279"/>
                </a:lnTo>
                <a:lnTo>
                  <a:pt x="69189" y="176974"/>
                </a:lnTo>
                <a:lnTo>
                  <a:pt x="86169" y="176047"/>
                </a:lnTo>
                <a:lnTo>
                  <a:pt x="105308" y="174510"/>
                </a:lnTo>
                <a:lnTo>
                  <a:pt x="126682" y="172351"/>
                </a:lnTo>
                <a:lnTo>
                  <a:pt x="126695" y="164947"/>
                </a:lnTo>
                <a:lnTo>
                  <a:pt x="111379" y="166204"/>
                </a:lnTo>
                <a:lnTo>
                  <a:pt x="96354" y="166954"/>
                </a:lnTo>
                <a:lnTo>
                  <a:pt x="81813" y="167322"/>
                </a:lnTo>
                <a:lnTo>
                  <a:pt x="52654" y="167411"/>
                </a:lnTo>
                <a:lnTo>
                  <a:pt x="71259" y="131254"/>
                </a:lnTo>
                <a:lnTo>
                  <a:pt x="88950" y="99949"/>
                </a:lnTo>
                <a:lnTo>
                  <a:pt x="102171" y="75438"/>
                </a:lnTo>
                <a:lnTo>
                  <a:pt x="107365" y="59639"/>
                </a:lnTo>
                <a:lnTo>
                  <a:pt x="107365" y="53886"/>
                </a:lnTo>
                <a:lnTo>
                  <a:pt x="102844" y="50596"/>
                </a:lnTo>
                <a:lnTo>
                  <a:pt x="98717" y="50596"/>
                </a:lnTo>
                <a:lnTo>
                  <a:pt x="83654" y="60325"/>
                </a:lnTo>
                <a:lnTo>
                  <a:pt x="65239" y="86182"/>
                </a:lnTo>
                <a:lnTo>
                  <a:pt x="45681" y="123139"/>
                </a:lnTo>
                <a:lnTo>
                  <a:pt x="27152" y="166179"/>
                </a:lnTo>
                <a:lnTo>
                  <a:pt x="19329" y="165773"/>
                </a:lnTo>
                <a:lnTo>
                  <a:pt x="13169" y="164947"/>
                </a:lnTo>
                <a:lnTo>
                  <a:pt x="9042" y="164541"/>
                </a:lnTo>
                <a:lnTo>
                  <a:pt x="9042" y="171945"/>
                </a:lnTo>
                <a:lnTo>
                  <a:pt x="13576" y="173583"/>
                </a:lnTo>
                <a:lnTo>
                  <a:pt x="23863" y="175234"/>
                </a:lnTo>
                <a:lnTo>
                  <a:pt x="14236" y="203098"/>
                </a:lnTo>
                <a:lnTo>
                  <a:pt x="6680" y="229730"/>
                </a:lnTo>
                <a:lnTo>
                  <a:pt x="1765" y="253898"/>
                </a:lnTo>
                <a:lnTo>
                  <a:pt x="0" y="274370"/>
                </a:lnTo>
                <a:lnTo>
                  <a:pt x="2362" y="292176"/>
                </a:lnTo>
                <a:lnTo>
                  <a:pt x="9359" y="304914"/>
                </a:lnTo>
                <a:lnTo>
                  <a:pt x="20828" y="312547"/>
                </a:lnTo>
                <a:lnTo>
                  <a:pt x="36614" y="315087"/>
                </a:lnTo>
                <a:lnTo>
                  <a:pt x="65049" y="308902"/>
                </a:lnTo>
                <a:lnTo>
                  <a:pt x="91414" y="291795"/>
                </a:lnTo>
                <a:lnTo>
                  <a:pt x="114236" y="265976"/>
                </a:lnTo>
                <a:lnTo>
                  <a:pt x="132041" y="233641"/>
                </a:lnTo>
                <a:close/>
              </a:path>
              <a:path w="458470" h="315594">
                <a:moveTo>
                  <a:pt x="458216" y="4102"/>
                </a:moveTo>
                <a:lnTo>
                  <a:pt x="454520" y="0"/>
                </a:lnTo>
                <a:lnTo>
                  <a:pt x="449999" y="0"/>
                </a:lnTo>
                <a:lnTo>
                  <a:pt x="430657" y="16268"/>
                </a:lnTo>
                <a:lnTo>
                  <a:pt x="407885" y="58039"/>
                </a:lnTo>
                <a:lnTo>
                  <a:pt x="383641" y="114706"/>
                </a:lnTo>
                <a:lnTo>
                  <a:pt x="359918" y="175641"/>
                </a:lnTo>
                <a:lnTo>
                  <a:pt x="338048" y="222288"/>
                </a:lnTo>
                <a:lnTo>
                  <a:pt x="313944" y="257949"/>
                </a:lnTo>
                <a:lnTo>
                  <a:pt x="290614" y="280746"/>
                </a:lnTo>
                <a:lnTo>
                  <a:pt x="271068" y="288759"/>
                </a:lnTo>
                <a:lnTo>
                  <a:pt x="262013" y="288759"/>
                </a:lnTo>
                <a:lnTo>
                  <a:pt x="256260" y="281343"/>
                </a:lnTo>
                <a:lnTo>
                  <a:pt x="256260" y="269011"/>
                </a:lnTo>
                <a:lnTo>
                  <a:pt x="263055" y="238683"/>
                </a:lnTo>
                <a:lnTo>
                  <a:pt x="281343" y="202831"/>
                </a:lnTo>
                <a:lnTo>
                  <a:pt x="307975" y="172923"/>
                </a:lnTo>
                <a:lnTo>
                  <a:pt x="339763" y="160413"/>
                </a:lnTo>
                <a:lnTo>
                  <a:pt x="347154" y="160413"/>
                </a:lnTo>
                <a:lnTo>
                  <a:pt x="352513" y="162471"/>
                </a:lnTo>
                <a:lnTo>
                  <a:pt x="355371" y="166585"/>
                </a:lnTo>
                <a:lnTo>
                  <a:pt x="356196" y="162890"/>
                </a:lnTo>
                <a:lnTo>
                  <a:pt x="356196" y="152196"/>
                </a:lnTo>
                <a:lnTo>
                  <a:pt x="349618" y="148069"/>
                </a:lnTo>
                <a:lnTo>
                  <a:pt x="338099" y="148069"/>
                </a:lnTo>
                <a:lnTo>
                  <a:pt x="299300" y="161315"/>
                </a:lnTo>
                <a:lnTo>
                  <a:pt x="263652" y="193890"/>
                </a:lnTo>
                <a:lnTo>
                  <a:pt x="237566" y="235013"/>
                </a:lnTo>
                <a:lnTo>
                  <a:pt x="227457" y="273939"/>
                </a:lnTo>
                <a:lnTo>
                  <a:pt x="230301" y="289585"/>
                </a:lnTo>
                <a:lnTo>
                  <a:pt x="237629" y="300316"/>
                </a:lnTo>
                <a:lnTo>
                  <a:pt x="247586" y="306514"/>
                </a:lnTo>
                <a:lnTo>
                  <a:pt x="258305" y="308495"/>
                </a:lnTo>
                <a:lnTo>
                  <a:pt x="278244" y="302729"/>
                </a:lnTo>
                <a:lnTo>
                  <a:pt x="299656" y="286740"/>
                </a:lnTo>
                <a:lnTo>
                  <a:pt x="321360" y="262509"/>
                </a:lnTo>
                <a:lnTo>
                  <a:pt x="342226" y="231990"/>
                </a:lnTo>
                <a:lnTo>
                  <a:pt x="338924" y="245516"/>
                </a:lnTo>
                <a:lnTo>
                  <a:pt x="336461" y="257543"/>
                </a:lnTo>
                <a:lnTo>
                  <a:pt x="334937" y="267792"/>
                </a:lnTo>
                <a:lnTo>
                  <a:pt x="334403" y="276009"/>
                </a:lnTo>
                <a:lnTo>
                  <a:pt x="335762" y="286893"/>
                </a:lnTo>
                <a:lnTo>
                  <a:pt x="340271" y="296824"/>
                </a:lnTo>
                <a:lnTo>
                  <a:pt x="348640" y="304050"/>
                </a:lnTo>
                <a:lnTo>
                  <a:pt x="361556" y="306844"/>
                </a:lnTo>
                <a:lnTo>
                  <a:pt x="383565" y="301307"/>
                </a:lnTo>
                <a:lnTo>
                  <a:pt x="405930" y="285927"/>
                </a:lnTo>
                <a:lnTo>
                  <a:pt x="426059" y="262597"/>
                </a:lnTo>
                <a:lnTo>
                  <a:pt x="441363" y="233222"/>
                </a:lnTo>
                <a:lnTo>
                  <a:pt x="436422" y="229514"/>
                </a:lnTo>
                <a:lnTo>
                  <a:pt x="421601" y="254812"/>
                </a:lnTo>
                <a:lnTo>
                  <a:pt x="404596" y="273989"/>
                </a:lnTo>
                <a:lnTo>
                  <a:pt x="387654" y="286143"/>
                </a:lnTo>
                <a:lnTo>
                  <a:pt x="373075" y="290398"/>
                </a:lnTo>
                <a:lnTo>
                  <a:pt x="363613" y="290398"/>
                </a:lnTo>
                <a:lnTo>
                  <a:pt x="363613" y="267360"/>
                </a:lnTo>
                <a:lnTo>
                  <a:pt x="370624" y="221780"/>
                </a:lnTo>
                <a:lnTo>
                  <a:pt x="388137" y="170053"/>
                </a:lnTo>
                <a:lnTo>
                  <a:pt x="410921" y="117589"/>
                </a:lnTo>
                <a:lnTo>
                  <a:pt x="433692" y="69735"/>
                </a:lnTo>
                <a:lnTo>
                  <a:pt x="451205" y="31902"/>
                </a:lnTo>
                <a:lnTo>
                  <a:pt x="458216" y="9448"/>
                </a:lnTo>
                <a:lnTo>
                  <a:pt x="458216" y="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98763" y="1265880"/>
            <a:ext cx="184697" cy="15795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0383429" y="1116972"/>
            <a:ext cx="328295" cy="313055"/>
          </a:xfrm>
          <a:custGeom>
            <a:avLst/>
            <a:gdLst/>
            <a:ahLst/>
            <a:cxnLst/>
            <a:rect l="l" t="t" r="r" b="b"/>
            <a:pathLst>
              <a:path w="328295" h="313055">
                <a:moveTo>
                  <a:pt x="168224" y="169060"/>
                </a:moveTo>
                <a:lnTo>
                  <a:pt x="92535" y="169060"/>
                </a:lnTo>
                <a:lnTo>
                  <a:pt x="104006" y="168669"/>
                </a:lnTo>
                <a:lnTo>
                  <a:pt x="116444" y="167468"/>
                </a:lnTo>
                <a:lnTo>
                  <a:pt x="130194" y="165418"/>
                </a:lnTo>
                <a:lnTo>
                  <a:pt x="145600" y="162478"/>
                </a:lnTo>
                <a:lnTo>
                  <a:pt x="169708" y="104119"/>
                </a:lnTo>
                <a:lnTo>
                  <a:pt x="196863" y="51931"/>
                </a:lnTo>
                <a:lnTo>
                  <a:pt x="223171" y="14396"/>
                </a:lnTo>
                <a:lnTo>
                  <a:pt x="244734" y="0"/>
                </a:lnTo>
                <a:lnTo>
                  <a:pt x="251021" y="2487"/>
                </a:lnTo>
                <a:lnTo>
                  <a:pt x="255226" y="8793"/>
                </a:lnTo>
                <a:lnTo>
                  <a:pt x="257579" y="17181"/>
                </a:lnTo>
                <a:lnTo>
                  <a:pt x="258312" y="25916"/>
                </a:lnTo>
                <a:lnTo>
                  <a:pt x="256757" y="33317"/>
                </a:lnTo>
                <a:lnTo>
                  <a:pt x="242675" y="33317"/>
                </a:lnTo>
                <a:lnTo>
                  <a:pt x="231359" y="42399"/>
                </a:lnTo>
                <a:lnTo>
                  <a:pt x="212952" y="67408"/>
                </a:lnTo>
                <a:lnTo>
                  <a:pt x="192233" y="104988"/>
                </a:lnTo>
                <a:lnTo>
                  <a:pt x="173981" y="151785"/>
                </a:lnTo>
                <a:lnTo>
                  <a:pt x="187649" y="151785"/>
                </a:lnTo>
                <a:lnTo>
                  <a:pt x="168639" y="167836"/>
                </a:lnTo>
                <a:lnTo>
                  <a:pt x="168224" y="169060"/>
                </a:lnTo>
                <a:close/>
              </a:path>
              <a:path w="328295" h="313055">
                <a:moveTo>
                  <a:pt x="187649" y="151785"/>
                </a:moveTo>
                <a:lnTo>
                  <a:pt x="173981" y="151785"/>
                </a:lnTo>
                <a:lnTo>
                  <a:pt x="200936" y="123897"/>
                </a:lnTo>
                <a:lnTo>
                  <a:pt x="223341" y="90649"/>
                </a:lnTo>
                <a:lnTo>
                  <a:pt x="238652" y="59175"/>
                </a:lnTo>
                <a:lnTo>
                  <a:pt x="244321" y="36608"/>
                </a:lnTo>
                <a:lnTo>
                  <a:pt x="244321" y="34136"/>
                </a:lnTo>
                <a:lnTo>
                  <a:pt x="243907" y="33317"/>
                </a:lnTo>
                <a:lnTo>
                  <a:pt x="256757" y="33317"/>
                </a:lnTo>
                <a:lnTo>
                  <a:pt x="251126" y="60122"/>
                </a:lnTo>
                <a:lnTo>
                  <a:pt x="231676" y="100268"/>
                </a:lnTo>
                <a:lnTo>
                  <a:pt x="203125" y="138718"/>
                </a:lnTo>
                <a:lnTo>
                  <a:pt x="187649" y="151785"/>
                </a:lnTo>
                <a:close/>
              </a:path>
              <a:path w="328295" h="313055">
                <a:moveTo>
                  <a:pt x="56039" y="158352"/>
                </a:moveTo>
                <a:lnTo>
                  <a:pt x="29207" y="158352"/>
                </a:lnTo>
                <a:lnTo>
                  <a:pt x="47413" y="116137"/>
                </a:lnTo>
                <a:lnTo>
                  <a:pt x="66278" y="81019"/>
                </a:lnTo>
                <a:lnTo>
                  <a:pt x="83987" y="57007"/>
                </a:lnTo>
                <a:lnTo>
                  <a:pt x="98728" y="48112"/>
                </a:lnTo>
                <a:lnTo>
                  <a:pt x="102838" y="48112"/>
                </a:lnTo>
                <a:lnTo>
                  <a:pt x="107362" y="51403"/>
                </a:lnTo>
                <a:lnTo>
                  <a:pt x="107362" y="57159"/>
                </a:lnTo>
                <a:lnTo>
                  <a:pt x="102168" y="72957"/>
                </a:lnTo>
                <a:lnTo>
                  <a:pt x="88953" y="97470"/>
                </a:lnTo>
                <a:lnTo>
                  <a:pt x="71264" y="128772"/>
                </a:lnTo>
                <a:lnTo>
                  <a:pt x="56039" y="158352"/>
                </a:lnTo>
                <a:close/>
              </a:path>
              <a:path w="328295" h="313055">
                <a:moveTo>
                  <a:pt x="36608" y="312618"/>
                </a:moveTo>
                <a:lnTo>
                  <a:pt x="20823" y="310072"/>
                </a:lnTo>
                <a:lnTo>
                  <a:pt x="9357" y="302435"/>
                </a:lnTo>
                <a:lnTo>
                  <a:pt x="2365" y="289708"/>
                </a:lnTo>
                <a:lnTo>
                  <a:pt x="0" y="271891"/>
                </a:lnTo>
                <a:lnTo>
                  <a:pt x="2082" y="250590"/>
                </a:lnTo>
                <a:lnTo>
                  <a:pt x="7714" y="224585"/>
                </a:lnTo>
                <a:lnTo>
                  <a:pt x="15967" y="196112"/>
                </a:lnTo>
                <a:lnTo>
                  <a:pt x="25916" y="167406"/>
                </a:lnTo>
                <a:lnTo>
                  <a:pt x="20574" y="166580"/>
                </a:lnTo>
                <a:lnTo>
                  <a:pt x="15637" y="163288"/>
                </a:lnTo>
                <a:lnTo>
                  <a:pt x="11113" y="161643"/>
                </a:lnTo>
                <a:lnTo>
                  <a:pt x="11113" y="154242"/>
                </a:lnTo>
                <a:lnTo>
                  <a:pt x="15231" y="154655"/>
                </a:lnTo>
                <a:lnTo>
                  <a:pt x="21400" y="157938"/>
                </a:lnTo>
                <a:lnTo>
                  <a:pt x="29207" y="158352"/>
                </a:lnTo>
                <a:lnTo>
                  <a:pt x="56039" y="158352"/>
                </a:lnTo>
                <a:lnTo>
                  <a:pt x="52651" y="164934"/>
                </a:lnTo>
                <a:lnTo>
                  <a:pt x="62634" y="166625"/>
                </a:lnTo>
                <a:lnTo>
                  <a:pt x="72429" y="167927"/>
                </a:lnTo>
                <a:lnTo>
                  <a:pt x="82307" y="168764"/>
                </a:lnTo>
                <a:lnTo>
                  <a:pt x="92535" y="169060"/>
                </a:lnTo>
                <a:lnTo>
                  <a:pt x="168224" y="169060"/>
                </a:lnTo>
                <a:lnTo>
                  <a:pt x="166690" y="173583"/>
                </a:lnTo>
                <a:lnTo>
                  <a:pt x="141069" y="173583"/>
                </a:lnTo>
                <a:lnTo>
                  <a:pt x="134999" y="174824"/>
                </a:lnTo>
                <a:lnTo>
                  <a:pt x="48112" y="174824"/>
                </a:lnTo>
                <a:lnTo>
                  <a:pt x="39196" y="197050"/>
                </a:lnTo>
                <a:lnTo>
                  <a:pt x="32013" y="219661"/>
                </a:lnTo>
                <a:lnTo>
                  <a:pt x="27222" y="242271"/>
                </a:lnTo>
                <a:lnTo>
                  <a:pt x="25479" y="264497"/>
                </a:lnTo>
                <a:lnTo>
                  <a:pt x="26764" y="279705"/>
                </a:lnTo>
                <a:lnTo>
                  <a:pt x="30827" y="289900"/>
                </a:lnTo>
                <a:lnTo>
                  <a:pt x="37975" y="295622"/>
                </a:lnTo>
                <a:lnTo>
                  <a:pt x="48517" y="297410"/>
                </a:lnTo>
                <a:lnTo>
                  <a:pt x="80163" y="297410"/>
                </a:lnTo>
                <a:lnTo>
                  <a:pt x="61210" y="307990"/>
                </a:lnTo>
                <a:lnTo>
                  <a:pt x="36608" y="312618"/>
                </a:lnTo>
                <a:close/>
              </a:path>
              <a:path w="328295" h="313055">
                <a:moveTo>
                  <a:pt x="161128" y="277662"/>
                </a:moveTo>
                <a:lnTo>
                  <a:pt x="149313" y="277662"/>
                </a:lnTo>
                <a:lnTo>
                  <a:pt x="165367" y="237241"/>
                </a:lnTo>
                <a:lnTo>
                  <a:pt x="184583" y="203261"/>
                </a:lnTo>
                <a:lnTo>
                  <a:pt x="207038" y="179848"/>
                </a:lnTo>
                <a:lnTo>
                  <a:pt x="232809" y="171127"/>
                </a:lnTo>
                <a:lnTo>
                  <a:pt x="247243" y="174366"/>
                </a:lnTo>
                <a:lnTo>
                  <a:pt x="256930" y="182850"/>
                </a:lnTo>
                <a:lnTo>
                  <a:pt x="262373" y="194728"/>
                </a:lnTo>
                <a:lnTo>
                  <a:pt x="262509" y="195795"/>
                </a:lnTo>
                <a:lnTo>
                  <a:pt x="218007" y="195795"/>
                </a:lnTo>
                <a:lnTo>
                  <a:pt x="191721" y="213534"/>
                </a:lnTo>
                <a:lnTo>
                  <a:pt x="171835" y="252561"/>
                </a:lnTo>
                <a:lnTo>
                  <a:pt x="161128" y="277662"/>
                </a:lnTo>
                <a:close/>
              </a:path>
              <a:path w="328295" h="313055">
                <a:moveTo>
                  <a:pt x="80163" y="297410"/>
                </a:moveTo>
                <a:lnTo>
                  <a:pt x="48517" y="297410"/>
                </a:lnTo>
                <a:lnTo>
                  <a:pt x="69747" y="292493"/>
                </a:lnTo>
                <a:lnTo>
                  <a:pt x="90364" y="278436"/>
                </a:lnTo>
                <a:lnTo>
                  <a:pt x="109596" y="256282"/>
                </a:lnTo>
                <a:lnTo>
                  <a:pt x="126672" y="227070"/>
                </a:lnTo>
                <a:lnTo>
                  <a:pt x="129607" y="213534"/>
                </a:lnTo>
                <a:lnTo>
                  <a:pt x="132666" y="201145"/>
                </a:lnTo>
                <a:lnTo>
                  <a:pt x="136389" y="188074"/>
                </a:lnTo>
                <a:lnTo>
                  <a:pt x="141069" y="173583"/>
                </a:lnTo>
                <a:lnTo>
                  <a:pt x="166690" y="173583"/>
                </a:lnTo>
                <a:lnTo>
                  <a:pt x="161150" y="189927"/>
                </a:lnTo>
                <a:lnTo>
                  <a:pt x="154705" y="216529"/>
                </a:lnTo>
                <a:lnTo>
                  <a:pt x="150188" y="242746"/>
                </a:lnTo>
                <a:lnTo>
                  <a:pt x="149624" y="249679"/>
                </a:lnTo>
                <a:lnTo>
                  <a:pt x="122991" y="249679"/>
                </a:lnTo>
                <a:lnTo>
                  <a:pt x="105325" y="275132"/>
                </a:lnTo>
                <a:lnTo>
                  <a:pt x="84423" y="295032"/>
                </a:lnTo>
                <a:lnTo>
                  <a:pt x="80163" y="297410"/>
                </a:lnTo>
                <a:close/>
              </a:path>
              <a:path w="328295" h="313055">
                <a:moveTo>
                  <a:pt x="90476" y="179347"/>
                </a:moveTo>
                <a:lnTo>
                  <a:pt x="79343" y="178987"/>
                </a:lnTo>
                <a:lnTo>
                  <a:pt x="68674" y="178010"/>
                </a:lnTo>
                <a:lnTo>
                  <a:pt x="58315" y="176570"/>
                </a:lnTo>
                <a:lnTo>
                  <a:pt x="48112" y="174824"/>
                </a:lnTo>
                <a:lnTo>
                  <a:pt x="134999" y="174824"/>
                </a:lnTo>
                <a:lnTo>
                  <a:pt x="127321" y="176392"/>
                </a:lnTo>
                <a:lnTo>
                  <a:pt x="114383" y="178162"/>
                </a:lnTo>
                <a:lnTo>
                  <a:pt x="102140" y="179083"/>
                </a:lnTo>
                <a:lnTo>
                  <a:pt x="90476" y="179347"/>
                </a:lnTo>
                <a:close/>
              </a:path>
              <a:path w="328295" h="313055">
                <a:moveTo>
                  <a:pt x="249266" y="303571"/>
                </a:moveTo>
                <a:lnTo>
                  <a:pt x="220942" y="277249"/>
                </a:lnTo>
                <a:lnTo>
                  <a:pt x="222877" y="263437"/>
                </a:lnTo>
                <a:lnTo>
                  <a:pt x="227261" y="247523"/>
                </a:lnTo>
                <a:lnTo>
                  <a:pt x="231644" y="231146"/>
                </a:lnTo>
                <a:lnTo>
                  <a:pt x="233510" y="216529"/>
                </a:lnTo>
                <a:lnTo>
                  <a:pt x="233636" y="201145"/>
                </a:lnTo>
                <a:lnTo>
                  <a:pt x="226648" y="195795"/>
                </a:lnTo>
                <a:lnTo>
                  <a:pt x="262509" y="195795"/>
                </a:lnTo>
                <a:lnTo>
                  <a:pt x="264076" y="208149"/>
                </a:lnTo>
                <a:lnTo>
                  <a:pt x="261312" y="226871"/>
                </a:lnTo>
                <a:lnTo>
                  <a:pt x="255232" y="244705"/>
                </a:lnTo>
                <a:lnTo>
                  <a:pt x="249152" y="261536"/>
                </a:lnTo>
                <a:lnTo>
                  <a:pt x="246388" y="277249"/>
                </a:lnTo>
                <a:lnTo>
                  <a:pt x="246388" y="288355"/>
                </a:lnTo>
                <a:lnTo>
                  <a:pt x="251738" y="292878"/>
                </a:lnTo>
                <a:lnTo>
                  <a:pt x="279929" y="292878"/>
                </a:lnTo>
                <a:lnTo>
                  <a:pt x="272542" y="298057"/>
                </a:lnTo>
                <a:lnTo>
                  <a:pt x="249266" y="303571"/>
                </a:lnTo>
                <a:close/>
              </a:path>
              <a:path w="328295" h="313055">
                <a:moveTo>
                  <a:pt x="279929" y="292878"/>
                </a:moveTo>
                <a:lnTo>
                  <a:pt x="258734" y="292878"/>
                </a:lnTo>
                <a:lnTo>
                  <a:pt x="274254" y="287627"/>
                </a:lnTo>
                <a:lnTo>
                  <a:pt x="291587" y="273391"/>
                </a:lnTo>
                <a:lnTo>
                  <a:pt x="308535" y="252445"/>
                </a:lnTo>
                <a:lnTo>
                  <a:pt x="322897" y="227062"/>
                </a:lnTo>
                <a:lnTo>
                  <a:pt x="328247" y="231999"/>
                </a:lnTo>
                <a:lnTo>
                  <a:pt x="313073" y="260189"/>
                </a:lnTo>
                <a:lnTo>
                  <a:pt x="294158" y="282902"/>
                </a:lnTo>
                <a:lnTo>
                  <a:pt x="279929" y="292878"/>
                </a:lnTo>
                <a:close/>
              </a:path>
              <a:path w="328295" h="313055">
                <a:moveTo>
                  <a:pt x="138620" y="309326"/>
                </a:moveTo>
                <a:lnTo>
                  <a:pt x="131646" y="305708"/>
                </a:lnTo>
                <a:lnTo>
                  <a:pt x="126332" y="296112"/>
                </a:lnTo>
                <a:lnTo>
                  <a:pt x="122947" y="282429"/>
                </a:lnTo>
                <a:lnTo>
                  <a:pt x="121759" y="266548"/>
                </a:lnTo>
                <a:lnTo>
                  <a:pt x="121861" y="260189"/>
                </a:lnTo>
                <a:lnTo>
                  <a:pt x="122172" y="255856"/>
                </a:lnTo>
                <a:lnTo>
                  <a:pt x="122991" y="249679"/>
                </a:lnTo>
                <a:lnTo>
                  <a:pt x="149624" y="249679"/>
                </a:lnTo>
                <a:lnTo>
                  <a:pt x="148506" y="263437"/>
                </a:lnTo>
                <a:lnTo>
                  <a:pt x="148486" y="269848"/>
                </a:lnTo>
                <a:lnTo>
                  <a:pt x="148899" y="273958"/>
                </a:lnTo>
                <a:lnTo>
                  <a:pt x="149313" y="277662"/>
                </a:lnTo>
                <a:lnTo>
                  <a:pt x="161128" y="277662"/>
                </a:lnTo>
                <a:lnTo>
                  <a:pt x="155189" y="291587"/>
                </a:lnTo>
                <a:lnTo>
                  <a:pt x="138620" y="309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93154" y="1262589"/>
            <a:ext cx="316306" cy="26326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8048447" y="1572177"/>
            <a:ext cx="238760" cy="330200"/>
          </a:xfrm>
          <a:custGeom>
            <a:avLst/>
            <a:gdLst/>
            <a:ahLst/>
            <a:cxnLst/>
            <a:rect l="l" t="t" r="r" b="b"/>
            <a:pathLst>
              <a:path w="238759" h="330200">
                <a:moveTo>
                  <a:pt x="238607" y="0"/>
                </a:moveTo>
                <a:lnTo>
                  <a:pt x="0" y="0"/>
                </a:lnTo>
                <a:lnTo>
                  <a:pt x="0" y="40640"/>
                </a:lnTo>
                <a:lnTo>
                  <a:pt x="94119" y="40640"/>
                </a:lnTo>
                <a:lnTo>
                  <a:pt x="94119" y="330200"/>
                </a:lnTo>
                <a:lnTo>
                  <a:pt x="144475" y="330200"/>
                </a:lnTo>
                <a:lnTo>
                  <a:pt x="144475" y="40640"/>
                </a:lnTo>
                <a:lnTo>
                  <a:pt x="238607" y="40640"/>
                </a:lnTo>
                <a:lnTo>
                  <a:pt x="238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48121" y="1572169"/>
            <a:ext cx="243184" cy="3302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682901" y="1567681"/>
            <a:ext cx="3338195" cy="335280"/>
          </a:xfrm>
          <a:custGeom>
            <a:avLst/>
            <a:gdLst/>
            <a:ahLst/>
            <a:cxnLst/>
            <a:rect l="l" t="t" r="r" b="b"/>
            <a:pathLst>
              <a:path w="3338195" h="335280">
                <a:moveTo>
                  <a:pt x="50876" y="5092"/>
                </a:moveTo>
                <a:lnTo>
                  <a:pt x="0" y="5092"/>
                </a:lnTo>
                <a:lnTo>
                  <a:pt x="0" y="334251"/>
                </a:lnTo>
                <a:lnTo>
                  <a:pt x="50876" y="334251"/>
                </a:lnTo>
                <a:lnTo>
                  <a:pt x="50876" y="5092"/>
                </a:lnTo>
                <a:close/>
              </a:path>
              <a:path w="3338195" h="335280">
                <a:moveTo>
                  <a:pt x="401383" y="5092"/>
                </a:moveTo>
                <a:lnTo>
                  <a:pt x="351536" y="5092"/>
                </a:lnTo>
                <a:lnTo>
                  <a:pt x="351536" y="274218"/>
                </a:lnTo>
                <a:lnTo>
                  <a:pt x="216712" y="5092"/>
                </a:lnTo>
                <a:lnTo>
                  <a:pt x="142443" y="5092"/>
                </a:lnTo>
                <a:lnTo>
                  <a:pt x="142443" y="334251"/>
                </a:lnTo>
                <a:lnTo>
                  <a:pt x="190271" y="334251"/>
                </a:lnTo>
                <a:lnTo>
                  <a:pt x="190271" y="65125"/>
                </a:lnTo>
                <a:lnTo>
                  <a:pt x="326110" y="334251"/>
                </a:lnTo>
                <a:lnTo>
                  <a:pt x="401383" y="334251"/>
                </a:lnTo>
                <a:lnTo>
                  <a:pt x="401383" y="5092"/>
                </a:lnTo>
                <a:close/>
              </a:path>
              <a:path w="3338195" h="335280">
                <a:moveTo>
                  <a:pt x="760082" y="334251"/>
                </a:moveTo>
                <a:lnTo>
                  <a:pt x="596773" y="160261"/>
                </a:lnTo>
                <a:lnTo>
                  <a:pt x="740244" y="5092"/>
                </a:lnTo>
                <a:lnTo>
                  <a:pt x="683260" y="5092"/>
                </a:lnTo>
                <a:lnTo>
                  <a:pt x="549973" y="149567"/>
                </a:lnTo>
                <a:lnTo>
                  <a:pt x="549973" y="5092"/>
                </a:lnTo>
                <a:lnTo>
                  <a:pt x="499097" y="5092"/>
                </a:lnTo>
                <a:lnTo>
                  <a:pt x="499097" y="334251"/>
                </a:lnTo>
                <a:lnTo>
                  <a:pt x="549973" y="334251"/>
                </a:lnTo>
                <a:lnTo>
                  <a:pt x="549973" y="179590"/>
                </a:lnTo>
                <a:lnTo>
                  <a:pt x="693953" y="334251"/>
                </a:lnTo>
                <a:lnTo>
                  <a:pt x="760082" y="334251"/>
                </a:lnTo>
                <a:close/>
              </a:path>
              <a:path w="3338195" h="335280">
                <a:moveTo>
                  <a:pt x="1216977" y="334251"/>
                </a:moveTo>
                <a:lnTo>
                  <a:pt x="1181862" y="241147"/>
                </a:lnTo>
                <a:lnTo>
                  <a:pt x="1167472" y="202996"/>
                </a:lnTo>
                <a:lnTo>
                  <a:pt x="1115733" y="65786"/>
                </a:lnTo>
                <a:lnTo>
                  <a:pt x="1115733" y="202996"/>
                </a:lnTo>
                <a:lnTo>
                  <a:pt x="1016520" y="202996"/>
                </a:lnTo>
                <a:lnTo>
                  <a:pt x="1067904" y="64096"/>
                </a:lnTo>
                <a:lnTo>
                  <a:pt x="1115733" y="202996"/>
                </a:lnTo>
                <a:lnTo>
                  <a:pt x="1115733" y="65786"/>
                </a:lnTo>
                <a:lnTo>
                  <a:pt x="1115098" y="64096"/>
                </a:lnTo>
                <a:lnTo>
                  <a:pt x="1092835" y="5092"/>
                </a:lnTo>
                <a:lnTo>
                  <a:pt x="1048067" y="5092"/>
                </a:lnTo>
                <a:lnTo>
                  <a:pt x="914260" y="334251"/>
                </a:lnTo>
                <a:lnTo>
                  <a:pt x="967676" y="334251"/>
                </a:lnTo>
                <a:lnTo>
                  <a:pt x="1002271" y="241147"/>
                </a:lnTo>
                <a:lnTo>
                  <a:pt x="1128445" y="241147"/>
                </a:lnTo>
                <a:lnTo>
                  <a:pt x="1161008" y="334251"/>
                </a:lnTo>
                <a:lnTo>
                  <a:pt x="1216977" y="334251"/>
                </a:lnTo>
                <a:close/>
              </a:path>
              <a:path w="3338195" h="335280">
                <a:moveTo>
                  <a:pt x="1540548" y="5092"/>
                </a:moveTo>
                <a:lnTo>
                  <a:pt x="1490700" y="5092"/>
                </a:lnTo>
                <a:lnTo>
                  <a:pt x="1490700" y="274218"/>
                </a:lnTo>
                <a:lnTo>
                  <a:pt x="1355877" y="5092"/>
                </a:lnTo>
                <a:lnTo>
                  <a:pt x="1281595" y="5092"/>
                </a:lnTo>
                <a:lnTo>
                  <a:pt x="1281595" y="334251"/>
                </a:lnTo>
                <a:lnTo>
                  <a:pt x="1329423" y="334251"/>
                </a:lnTo>
                <a:lnTo>
                  <a:pt x="1329423" y="65125"/>
                </a:lnTo>
                <a:lnTo>
                  <a:pt x="1465262" y="334251"/>
                </a:lnTo>
                <a:lnTo>
                  <a:pt x="1540548" y="334251"/>
                </a:lnTo>
                <a:lnTo>
                  <a:pt x="1540548" y="5092"/>
                </a:lnTo>
                <a:close/>
              </a:path>
              <a:path w="3338195" h="335280">
                <a:moveTo>
                  <a:pt x="1889582" y="168389"/>
                </a:moveTo>
                <a:lnTo>
                  <a:pt x="1885569" y="114782"/>
                </a:lnTo>
                <a:lnTo>
                  <a:pt x="1873237" y="72923"/>
                </a:lnTo>
                <a:lnTo>
                  <a:pt x="1837182" y="31470"/>
                </a:lnTo>
                <a:lnTo>
                  <a:pt x="1837182" y="168910"/>
                </a:lnTo>
                <a:lnTo>
                  <a:pt x="1830539" y="228968"/>
                </a:lnTo>
                <a:lnTo>
                  <a:pt x="1811108" y="267855"/>
                </a:lnTo>
                <a:lnTo>
                  <a:pt x="1779663" y="288810"/>
                </a:lnTo>
                <a:lnTo>
                  <a:pt x="1736966" y="295071"/>
                </a:lnTo>
                <a:lnTo>
                  <a:pt x="1689138" y="295071"/>
                </a:lnTo>
                <a:lnTo>
                  <a:pt x="1689138" y="44259"/>
                </a:lnTo>
                <a:lnTo>
                  <a:pt x="1732381" y="44259"/>
                </a:lnTo>
                <a:lnTo>
                  <a:pt x="1777301" y="49212"/>
                </a:lnTo>
                <a:lnTo>
                  <a:pt x="1810156" y="67856"/>
                </a:lnTo>
                <a:lnTo>
                  <a:pt x="1830324" y="105854"/>
                </a:lnTo>
                <a:lnTo>
                  <a:pt x="1837182" y="168910"/>
                </a:lnTo>
                <a:lnTo>
                  <a:pt x="1837182" y="31470"/>
                </a:lnTo>
                <a:lnTo>
                  <a:pt x="1821967" y="20866"/>
                </a:lnTo>
                <a:lnTo>
                  <a:pt x="1782178" y="8890"/>
                </a:lnTo>
                <a:lnTo>
                  <a:pt x="1732381" y="5092"/>
                </a:lnTo>
                <a:lnTo>
                  <a:pt x="1638261" y="5092"/>
                </a:lnTo>
                <a:lnTo>
                  <a:pt x="1638261" y="334251"/>
                </a:lnTo>
                <a:lnTo>
                  <a:pt x="1732381" y="334251"/>
                </a:lnTo>
                <a:lnTo>
                  <a:pt x="1782178" y="330301"/>
                </a:lnTo>
                <a:lnTo>
                  <a:pt x="1821967" y="317931"/>
                </a:lnTo>
                <a:lnTo>
                  <a:pt x="1852180" y="296354"/>
                </a:lnTo>
                <a:lnTo>
                  <a:pt x="1853031" y="295071"/>
                </a:lnTo>
                <a:lnTo>
                  <a:pt x="1873237" y="264756"/>
                </a:lnTo>
                <a:lnTo>
                  <a:pt x="1885569" y="222377"/>
                </a:lnTo>
                <a:lnTo>
                  <a:pt x="1889582" y="168389"/>
                </a:lnTo>
                <a:close/>
              </a:path>
              <a:path w="3338195" h="335280">
                <a:moveTo>
                  <a:pt x="2288971" y="4495"/>
                </a:moveTo>
                <a:lnTo>
                  <a:pt x="2100224" y="4495"/>
                </a:lnTo>
                <a:lnTo>
                  <a:pt x="2100224" y="45135"/>
                </a:lnTo>
                <a:lnTo>
                  <a:pt x="2100224" y="146735"/>
                </a:lnTo>
                <a:lnTo>
                  <a:pt x="2100224" y="184835"/>
                </a:lnTo>
                <a:lnTo>
                  <a:pt x="2100224" y="334695"/>
                </a:lnTo>
                <a:lnTo>
                  <a:pt x="2151100" y="334695"/>
                </a:lnTo>
                <a:lnTo>
                  <a:pt x="2151100" y="184835"/>
                </a:lnTo>
                <a:lnTo>
                  <a:pt x="2282863" y="184835"/>
                </a:lnTo>
                <a:lnTo>
                  <a:pt x="2282863" y="146735"/>
                </a:lnTo>
                <a:lnTo>
                  <a:pt x="2151100" y="146735"/>
                </a:lnTo>
                <a:lnTo>
                  <a:pt x="2151100" y="45135"/>
                </a:lnTo>
                <a:lnTo>
                  <a:pt x="2288971" y="45135"/>
                </a:lnTo>
                <a:lnTo>
                  <a:pt x="2288971" y="4495"/>
                </a:lnTo>
                <a:close/>
              </a:path>
              <a:path w="3338195" h="335280">
                <a:moveTo>
                  <a:pt x="2558618" y="295325"/>
                </a:moveTo>
                <a:lnTo>
                  <a:pt x="2416175" y="295325"/>
                </a:lnTo>
                <a:lnTo>
                  <a:pt x="2416175" y="183565"/>
                </a:lnTo>
                <a:lnTo>
                  <a:pt x="2543365" y="183565"/>
                </a:lnTo>
                <a:lnTo>
                  <a:pt x="2543365" y="144195"/>
                </a:lnTo>
                <a:lnTo>
                  <a:pt x="2416175" y="144195"/>
                </a:lnTo>
                <a:lnTo>
                  <a:pt x="2416175" y="43865"/>
                </a:lnTo>
                <a:lnTo>
                  <a:pt x="2554046" y="43865"/>
                </a:lnTo>
                <a:lnTo>
                  <a:pt x="2554046" y="4495"/>
                </a:lnTo>
                <a:lnTo>
                  <a:pt x="2365298" y="4495"/>
                </a:lnTo>
                <a:lnTo>
                  <a:pt x="2365298" y="43865"/>
                </a:lnTo>
                <a:lnTo>
                  <a:pt x="2365298" y="144195"/>
                </a:lnTo>
                <a:lnTo>
                  <a:pt x="2365298" y="183565"/>
                </a:lnTo>
                <a:lnTo>
                  <a:pt x="2365298" y="295325"/>
                </a:lnTo>
                <a:lnTo>
                  <a:pt x="2365298" y="334695"/>
                </a:lnTo>
                <a:lnTo>
                  <a:pt x="2558618" y="334695"/>
                </a:lnTo>
                <a:lnTo>
                  <a:pt x="2558618" y="295325"/>
                </a:lnTo>
                <a:close/>
              </a:path>
              <a:path w="3338195" h="335280">
                <a:moveTo>
                  <a:pt x="2843034" y="295325"/>
                </a:moveTo>
                <a:lnTo>
                  <a:pt x="2700578" y="295325"/>
                </a:lnTo>
                <a:lnTo>
                  <a:pt x="2700578" y="183565"/>
                </a:lnTo>
                <a:lnTo>
                  <a:pt x="2827769" y="183565"/>
                </a:lnTo>
                <a:lnTo>
                  <a:pt x="2827769" y="144195"/>
                </a:lnTo>
                <a:lnTo>
                  <a:pt x="2700578" y="144195"/>
                </a:lnTo>
                <a:lnTo>
                  <a:pt x="2700578" y="43865"/>
                </a:lnTo>
                <a:lnTo>
                  <a:pt x="2838462" y="43865"/>
                </a:lnTo>
                <a:lnTo>
                  <a:pt x="2838462" y="4495"/>
                </a:lnTo>
                <a:lnTo>
                  <a:pt x="2649715" y="4495"/>
                </a:lnTo>
                <a:lnTo>
                  <a:pt x="2649715" y="43865"/>
                </a:lnTo>
                <a:lnTo>
                  <a:pt x="2649715" y="144195"/>
                </a:lnTo>
                <a:lnTo>
                  <a:pt x="2649715" y="183565"/>
                </a:lnTo>
                <a:lnTo>
                  <a:pt x="2649715" y="295325"/>
                </a:lnTo>
                <a:lnTo>
                  <a:pt x="2649715" y="334695"/>
                </a:lnTo>
                <a:lnTo>
                  <a:pt x="2843034" y="334695"/>
                </a:lnTo>
                <a:lnTo>
                  <a:pt x="2843034" y="295325"/>
                </a:lnTo>
                <a:close/>
              </a:path>
              <a:path w="3338195" h="335280">
                <a:moveTo>
                  <a:pt x="3128454" y="294055"/>
                </a:moveTo>
                <a:lnTo>
                  <a:pt x="2984982" y="294055"/>
                </a:lnTo>
                <a:lnTo>
                  <a:pt x="2984982" y="4495"/>
                </a:lnTo>
                <a:lnTo>
                  <a:pt x="2934119" y="4495"/>
                </a:lnTo>
                <a:lnTo>
                  <a:pt x="2934119" y="294055"/>
                </a:lnTo>
                <a:lnTo>
                  <a:pt x="2934119" y="334695"/>
                </a:lnTo>
                <a:lnTo>
                  <a:pt x="3128454" y="334695"/>
                </a:lnTo>
                <a:lnTo>
                  <a:pt x="3128454" y="294055"/>
                </a:lnTo>
                <a:close/>
              </a:path>
              <a:path w="3338195" h="335280">
                <a:moveTo>
                  <a:pt x="3257181" y="284899"/>
                </a:moveTo>
                <a:lnTo>
                  <a:pt x="3206305" y="284899"/>
                </a:lnTo>
                <a:lnTo>
                  <a:pt x="3206305" y="334251"/>
                </a:lnTo>
                <a:lnTo>
                  <a:pt x="3257181" y="334251"/>
                </a:lnTo>
                <a:lnTo>
                  <a:pt x="3257181" y="284899"/>
                </a:lnTo>
                <a:close/>
              </a:path>
              <a:path w="3338195" h="335280">
                <a:moveTo>
                  <a:pt x="3337572" y="81407"/>
                </a:moveTo>
                <a:lnTo>
                  <a:pt x="3328835" y="39166"/>
                </a:lnTo>
                <a:lnTo>
                  <a:pt x="3274898" y="2768"/>
                </a:lnTo>
                <a:lnTo>
                  <a:pt x="3240913" y="0"/>
                </a:lnTo>
                <a:lnTo>
                  <a:pt x="3220720" y="1308"/>
                </a:lnTo>
                <a:lnTo>
                  <a:pt x="3198482" y="4762"/>
                </a:lnTo>
                <a:lnTo>
                  <a:pt x="3176727" y="9652"/>
                </a:lnTo>
                <a:lnTo>
                  <a:pt x="3157969" y="15252"/>
                </a:lnTo>
                <a:lnTo>
                  <a:pt x="3167138" y="56984"/>
                </a:lnTo>
                <a:lnTo>
                  <a:pt x="3183737" y="50330"/>
                </a:lnTo>
                <a:lnTo>
                  <a:pt x="3203829" y="44640"/>
                </a:lnTo>
                <a:lnTo>
                  <a:pt x="3224009" y="40665"/>
                </a:lnTo>
                <a:lnTo>
                  <a:pt x="3240900" y="39166"/>
                </a:lnTo>
                <a:lnTo>
                  <a:pt x="3263176" y="41554"/>
                </a:lnTo>
                <a:lnTo>
                  <a:pt x="3277971" y="49034"/>
                </a:lnTo>
                <a:lnTo>
                  <a:pt x="3286188" y="62141"/>
                </a:lnTo>
                <a:lnTo>
                  <a:pt x="3288728" y="81394"/>
                </a:lnTo>
                <a:lnTo>
                  <a:pt x="3276244" y="109524"/>
                </a:lnTo>
                <a:lnTo>
                  <a:pt x="3248787" y="132461"/>
                </a:lnTo>
                <a:lnTo>
                  <a:pt x="3221329" y="159880"/>
                </a:lnTo>
                <a:lnTo>
                  <a:pt x="3208845" y="201472"/>
                </a:lnTo>
                <a:lnTo>
                  <a:pt x="3208845" y="247764"/>
                </a:lnTo>
                <a:lnTo>
                  <a:pt x="3254641" y="247764"/>
                </a:lnTo>
                <a:lnTo>
                  <a:pt x="3254641" y="204012"/>
                </a:lnTo>
                <a:lnTo>
                  <a:pt x="3267595" y="172110"/>
                </a:lnTo>
                <a:lnTo>
                  <a:pt x="3296107" y="146519"/>
                </a:lnTo>
                <a:lnTo>
                  <a:pt x="3324606" y="119011"/>
                </a:lnTo>
                <a:lnTo>
                  <a:pt x="3337572" y="81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82366" y="2104370"/>
            <a:ext cx="129716" cy="101503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37434" y="2059954"/>
            <a:ext cx="72184" cy="14592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36521" y="2079049"/>
            <a:ext cx="145727" cy="13637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50887" y="2102144"/>
            <a:ext cx="147715" cy="10594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21069" y="2102144"/>
            <a:ext cx="75952" cy="10594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0027691" y="2059946"/>
            <a:ext cx="50800" cy="146050"/>
          </a:xfrm>
          <a:custGeom>
            <a:avLst/>
            <a:gdLst/>
            <a:ahLst/>
            <a:cxnLst/>
            <a:rect l="l" t="t" r="r" b="b"/>
            <a:pathLst>
              <a:path w="50800" h="146050">
                <a:moveTo>
                  <a:pt x="9105" y="0"/>
                </a:moveTo>
                <a:lnTo>
                  <a:pt x="0" y="0"/>
                </a:lnTo>
                <a:lnTo>
                  <a:pt x="0" y="145935"/>
                </a:lnTo>
                <a:lnTo>
                  <a:pt x="9105" y="145935"/>
                </a:lnTo>
                <a:lnTo>
                  <a:pt x="9105" y="0"/>
                </a:lnTo>
                <a:close/>
              </a:path>
              <a:path w="50800" h="146050">
                <a:moveTo>
                  <a:pt x="50203" y="0"/>
                </a:moveTo>
                <a:lnTo>
                  <a:pt x="41097" y="0"/>
                </a:lnTo>
                <a:lnTo>
                  <a:pt x="41097" y="145935"/>
                </a:lnTo>
                <a:lnTo>
                  <a:pt x="50203" y="145935"/>
                </a:lnTo>
                <a:lnTo>
                  <a:pt x="50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03231" y="2104147"/>
            <a:ext cx="84403" cy="143923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58952" y="2102152"/>
            <a:ext cx="72406" cy="10593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51146" y="2102152"/>
            <a:ext cx="84179" cy="10593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462228" y="2104370"/>
            <a:ext cx="72422" cy="103721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563071" y="2102152"/>
            <a:ext cx="73964" cy="103721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656378" y="2079049"/>
            <a:ext cx="132173" cy="13637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44190" y="2406104"/>
            <a:ext cx="136378" cy="103721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307480" y="2366109"/>
            <a:ext cx="115741" cy="174808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449662" y="2406096"/>
            <a:ext cx="84179" cy="105939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9558947" y="2406088"/>
            <a:ext cx="53975" cy="104139"/>
          </a:xfrm>
          <a:custGeom>
            <a:avLst/>
            <a:gdLst/>
            <a:ahLst/>
            <a:cxnLst/>
            <a:rect l="l" t="t" r="r" b="b"/>
            <a:pathLst>
              <a:path w="53975" h="104139">
                <a:moveTo>
                  <a:pt x="10891" y="103721"/>
                </a:moveTo>
                <a:lnTo>
                  <a:pt x="1780" y="103721"/>
                </a:lnTo>
                <a:lnTo>
                  <a:pt x="1780" y="14882"/>
                </a:lnTo>
                <a:lnTo>
                  <a:pt x="445" y="7329"/>
                </a:lnTo>
                <a:lnTo>
                  <a:pt x="0" y="2217"/>
                </a:lnTo>
                <a:lnTo>
                  <a:pt x="7329" y="2217"/>
                </a:lnTo>
                <a:lnTo>
                  <a:pt x="10215" y="21321"/>
                </a:lnTo>
                <a:lnTo>
                  <a:pt x="14019" y="14615"/>
                </a:lnTo>
                <a:lnTo>
                  <a:pt x="19322" y="7661"/>
                </a:lnTo>
                <a:lnTo>
                  <a:pt x="26458" y="2206"/>
                </a:lnTo>
                <a:lnTo>
                  <a:pt x="35758" y="0"/>
                </a:lnTo>
                <a:lnTo>
                  <a:pt x="41974" y="0"/>
                </a:lnTo>
                <a:lnTo>
                  <a:pt x="47531" y="1112"/>
                </a:lnTo>
                <a:lnTo>
                  <a:pt x="53971" y="4889"/>
                </a:lnTo>
                <a:lnTo>
                  <a:pt x="50648" y="12886"/>
                </a:lnTo>
                <a:lnTo>
                  <a:pt x="44654" y="8442"/>
                </a:lnTo>
                <a:lnTo>
                  <a:pt x="39097" y="7329"/>
                </a:lnTo>
                <a:lnTo>
                  <a:pt x="34215" y="7329"/>
                </a:lnTo>
                <a:lnTo>
                  <a:pt x="25512" y="10349"/>
                </a:lnTo>
                <a:lnTo>
                  <a:pt x="18889" y="17491"/>
                </a:lnTo>
                <a:lnTo>
                  <a:pt x="14098" y="25883"/>
                </a:lnTo>
                <a:lnTo>
                  <a:pt x="10891" y="32649"/>
                </a:lnTo>
                <a:lnTo>
                  <a:pt x="10891" y="103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681128" y="2406088"/>
            <a:ext cx="79513" cy="14370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785763" y="2406088"/>
            <a:ext cx="147723" cy="105947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955938" y="2406096"/>
            <a:ext cx="84179" cy="10593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061899" y="2406096"/>
            <a:ext cx="72406" cy="10593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154101" y="2406096"/>
            <a:ext cx="72406" cy="10593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251407" y="2408314"/>
            <a:ext cx="72422" cy="103721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352258" y="2406088"/>
            <a:ext cx="79513" cy="143700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453555" y="2366109"/>
            <a:ext cx="175285" cy="153256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655265" y="2406096"/>
            <a:ext cx="84179" cy="10593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764559" y="2406096"/>
            <a:ext cx="73964" cy="103721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864321" y="2406088"/>
            <a:ext cx="67295" cy="105947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176960" y="2710041"/>
            <a:ext cx="231482" cy="105939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433547" y="2710033"/>
            <a:ext cx="125058" cy="103721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9577058" y="2670054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5" h="144144">
                <a:moveTo>
                  <a:pt x="9994" y="42214"/>
                </a:moveTo>
                <a:lnTo>
                  <a:pt x="889" y="42214"/>
                </a:lnTo>
                <a:lnTo>
                  <a:pt x="889" y="143713"/>
                </a:lnTo>
                <a:lnTo>
                  <a:pt x="9994" y="143713"/>
                </a:lnTo>
                <a:lnTo>
                  <a:pt x="9994" y="42214"/>
                </a:lnTo>
                <a:close/>
              </a:path>
              <a:path w="10795" h="144144">
                <a:moveTo>
                  <a:pt x="10668" y="0"/>
                </a:moveTo>
                <a:lnTo>
                  <a:pt x="0" y="0"/>
                </a:lnTo>
                <a:lnTo>
                  <a:pt x="0" y="15113"/>
                </a:lnTo>
                <a:lnTo>
                  <a:pt x="10668" y="15113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bg object 5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614158" y="2710033"/>
            <a:ext cx="79959" cy="105947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715463" y="2710033"/>
            <a:ext cx="67303" cy="105947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854974" y="2667176"/>
            <a:ext cx="81731" cy="149472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109345" y="2710033"/>
            <a:ext cx="67295" cy="105947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008930" y="2710033"/>
            <a:ext cx="75952" cy="105947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201744" y="2710033"/>
            <a:ext cx="79513" cy="143700"/>
          </a:xfrm>
          <a:prstGeom prst="rect">
            <a:avLst/>
          </a:prstGeom>
        </p:spPr>
      </p:pic>
      <p:sp>
        <p:nvSpPr>
          <p:cNvPr id="63" name="bg object 63"/>
          <p:cNvSpPr/>
          <p:nvPr/>
        </p:nvSpPr>
        <p:spPr>
          <a:xfrm>
            <a:off x="10307714" y="2670054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5" h="144144">
                <a:moveTo>
                  <a:pt x="9994" y="42214"/>
                </a:moveTo>
                <a:lnTo>
                  <a:pt x="889" y="42214"/>
                </a:lnTo>
                <a:lnTo>
                  <a:pt x="889" y="143713"/>
                </a:lnTo>
                <a:lnTo>
                  <a:pt x="9994" y="143713"/>
                </a:lnTo>
                <a:lnTo>
                  <a:pt x="9994" y="42214"/>
                </a:lnTo>
                <a:close/>
              </a:path>
              <a:path w="10795" h="144144">
                <a:moveTo>
                  <a:pt x="10668" y="0"/>
                </a:moveTo>
                <a:lnTo>
                  <a:pt x="0" y="0"/>
                </a:lnTo>
                <a:lnTo>
                  <a:pt x="0" y="15113"/>
                </a:lnTo>
                <a:lnTo>
                  <a:pt x="10668" y="15113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bg object 6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348140" y="2670054"/>
            <a:ext cx="243033" cy="153256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617616" y="2710041"/>
            <a:ext cx="84179" cy="10593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726901" y="2710041"/>
            <a:ext cx="73964" cy="103721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0826670" y="2710033"/>
            <a:ext cx="67295" cy="105947"/>
          </a:xfrm>
          <a:prstGeom prst="rect">
            <a:avLst/>
          </a:prstGeom>
        </p:spPr>
      </p:pic>
      <p:sp>
        <p:nvSpPr>
          <p:cNvPr id="68" name="bg object 68"/>
          <p:cNvSpPr/>
          <p:nvPr/>
        </p:nvSpPr>
        <p:spPr>
          <a:xfrm>
            <a:off x="8953614" y="6918382"/>
            <a:ext cx="556260" cy="332105"/>
          </a:xfrm>
          <a:custGeom>
            <a:avLst/>
            <a:gdLst/>
            <a:ahLst/>
            <a:cxnLst/>
            <a:rect l="l" t="t" r="r" b="b"/>
            <a:pathLst>
              <a:path w="556259" h="332104">
                <a:moveTo>
                  <a:pt x="367741" y="56362"/>
                </a:moveTo>
                <a:lnTo>
                  <a:pt x="365442" y="36042"/>
                </a:lnTo>
                <a:lnTo>
                  <a:pt x="359511" y="21805"/>
                </a:lnTo>
                <a:lnTo>
                  <a:pt x="351434" y="13449"/>
                </a:lnTo>
                <a:lnTo>
                  <a:pt x="342646" y="10706"/>
                </a:lnTo>
                <a:lnTo>
                  <a:pt x="337070" y="11811"/>
                </a:lnTo>
                <a:lnTo>
                  <a:pt x="331025" y="15227"/>
                </a:lnTo>
                <a:lnTo>
                  <a:pt x="324827" y="21120"/>
                </a:lnTo>
                <a:lnTo>
                  <a:pt x="318795" y="29629"/>
                </a:lnTo>
                <a:lnTo>
                  <a:pt x="328053" y="34226"/>
                </a:lnTo>
                <a:lnTo>
                  <a:pt x="335191" y="42379"/>
                </a:lnTo>
                <a:lnTo>
                  <a:pt x="339788" y="54838"/>
                </a:lnTo>
                <a:lnTo>
                  <a:pt x="341414" y="72402"/>
                </a:lnTo>
                <a:lnTo>
                  <a:pt x="333921" y="121958"/>
                </a:lnTo>
                <a:lnTo>
                  <a:pt x="314210" y="176428"/>
                </a:lnTo>
                <a:lnTo>
                  <a:pt x="286448" y="229577"/>
                </a:lnTo>
                <a:lnTo>
                  <a:pt x="254825" y="275234"/>
                </a:lnTo>
                <a:lnTo>
                  <a:pt x="223494" y="307174"/>
                </a:lnTo>
                <a:lnTo>
                  <a:pt x="196634" y="319201"/>
                </a:lnTo>
                <a:lnTo>
                  <a:pt x="186753" y="319201"/>
                </a:lnTo>
                <a:lnTo>
                  <a:pt x="185102" y="312204"/>
                </a:lnTo>
                <a:lnTo>
                  <a:pt x="185102" y="301929"/>
                </a:lnTo>
                <a:lnTo>
                  <a:pt x="192239" y="259245"/>
                </a:lnTo>
                <a:lnTo>
                  <a:pt x="207937" y="215861"/>
                </a:lnTo>
                <a:lnTo>
                  <a:pt x="223634" y="178485"/>
                </a:lnTo>
                <a:lnTo>
                  <a:pt x="230759" y="153847"/>
                </a:lnTo>
                <a:lnTo>
                  <a:pt x="229450" y="147231"/>
                </a:lnTo>
                <a:lnTo>
                  <a:pt x="225209" y="140690"/>
                </a:lnTo>
                <a:lnTo>
                  <a:pt x="217576" y="135686"/>
                </a:lnTo>
                <a:lnTo>
                  <a:pt x="206082" y="133692"/>
                </a:lnTo>
                <a:lnTo>
                  <a:pt x="194805" y="173990"/>
                </a:lnTo>
                <a:lnTo>
                  <a:pt x="172453" y="222631"/>
                </a:lnTo>
                <a:lnTo>
                  <a:pt x="143649" y="269659"/>
                </a:lnTo>
                <a:lnTo>
                  <a:pt x="113004" y="305168"/>
                </a:lnTo>
                <a:lnTo>
                  <a:pt x="85153" y="319201"/>
                </a:lnTo>
                <a:lnTo>
                  <a:pt x="75272" y="319201"/>
                </a:lnTo>
                <a:lnTo>
                  <a:pt x="72796" y="313448"/>
                </a:lnTo>
                <a:lnTo>
                  <a:pt x="72796" y="303161"/>
                </a:lnTo>
                <a:lnTo>
                  <a:pt x="78320" y="268744"/>
                </a:lnTo>
                <a:lnTo>
                  <a:pt x="91478" y="224777"/>
                </a:lnTo>
                <a:lnTo>
                  <a:pt x="107188" y="175006"/>
                </a:lnTo>
                <a:lnTo>
                  <a:pt x="120345" y="123240"/>
                </a:lnTo>
                <a:lnTo>
                  <a:pt x="125869" y="73228"/>
                </a:lnTo>
                <a:lnTo>
                  <a:pt x="122758" y="43040"/>
                </a:lnTo>
                <a:lnTo>
                  <a:pt x="113372" y="19951"/>
                </a:lnTo>
                <a:lnTo>
                  <a:pt x="97586" y="5194"/>
                </a:lnTo>
                <a:lnTo>
                  <a:pt x="75272" y="0"/>
                </a:lnTo>
                <a:lnTo>
                  <a:pt x="46507" y="6705"/>
                </a:lnTo>
                <a:lnTo>
                  <a:pt x="22517" y="23964"/>
                </a:lnTo>
                <a:lnTo>
                  <a:pt x="6096" y="47548"/>
                </a:lnTo>
                <a:lnTo>
                  <a:pt x="0" y="73228"/>
                </a:lnTo>
                <a:lnTo>
                  <a:pt x="1549" y="84620"/>
                </a:lnTo>
                <a:lnTo>
                  <a:pt x="6578" y="94043"/>
                </a:lnTo>
                <a:lnTo>
                  <a:pt x="15621" y="100469"/>
                </a:lnTo>
                <a:lnTo>
                  <a:pt x="29210" y="102844"/>
                </a:lnTo>
                <a:lnTo>
                  <a:pt x="26733" y="97091"/>
                </a:lnTo>
                <a:lnTo>
                  <a:pt x="25501" y="89268"/>
                </a:lnTo>
                <a:lnTo>
                  <a:pt x="25501" y="80632"/>
                </a:lnTo>
                <a:lnTo>
                  <a:pt x="27838" y="58381"/>
                </a:lnTo>
                <a:lnTo>
                  <a:pt x="35267" y="35902"/>
                </a:lnTo>
                <a:lnTo>
                  <a:pt x="48412" y="18516"/>
                </a:lnTo>
                <a:lnTo>
                  <a:pt x="67868" y="11531"/>
                </a:lnTo>
                <a:lnTo>
                  <a:pt x="81965" y="16243"/>
                </a:lnTo>
                <a:lnTo>
                  <a:pt x="89306" y="28905"/>
                </a:lnTo>
                <a:lnTo>
                  <a:pt x="92100" y="47282"/>
                </a:lnTo>
                <a:lnTo>
                  <a:pt x="92544" y="69126"/>
                </a:lnTo>
                <a:lnTo>
                  <a:pt x="87160" y="120751"/>
                </a:lnTo>
                <a:lnTo>
                  <a:pt x="74307" y="173990"/>
                </a:lnTo>
                <a:lnTo>
                  <a:pt x="58966" y="224396"/>
                </a:lnTo>
                <a:lnTo>
                  <a:pt x="46101" y="267563"/>
                </a:lnTo>
                <a:lnTo>
                  <a:pt x="40716" y="299059"/>
                </a:lnTo>
                <a:lnTo>
                  <a:pt x="44564" y="315658"/>
                </a:lnTo>
                <a:lnTo>
                  <a:pt x="53936" y="325691"/>
                </a:lnTo>
                <a:lnTo>
                  <a:pt x="65532" y="330644"/>
                </a:lnTo>
                <a:lnTo>
                  <a:pt x="76098" y="331965"/>
                </a:lnTo>
                <a:lnTo>
                  <a:pt x="96748" y="326910"/>
                </a:lnTo>
                <a:lnTo>
                  <a:pt x="118198" y="312839"/>
                </a:lnTo>
                <a:lnTo>
                  <a:pt x="139890" y="291350"/>
                </a:lnTo>
                <a:lnTo>
                  <a:pt x="161239" y="264083"/>
                </a:lnTo>
                <a:lnTo>
                  <a:pt x="157873" y="275310"/>
                </a:lnTo>
                <a:lnTo>
                  <a:pt x="155282" y="285381"/>
                </a:lnTo>
                <a:lnTo>
                  <a:pt x="153606" y="294055"/>
                </a:lnTo>
                <a:lnTo>
                  <a:pt x="153009" y="301117"/>
                </a:lnTo>
                <a:lnTo>
                  <a:pt x="156349" y="314947"/>
                </a:lnTo>
                <a:lnTo>
                  <a:pt x="164846" y="324548"/>
                </a:lnTo>
                <a:lnTo>
                  <a:pt x="176276" y="330149"/>
                </a:lnTo>
                <a:lnTo>
                  <a:pt x="188391" y="331952"/>
                </a:lnTo>
                <a:lnTo>
                  <a:pt x="219697" y="321424"/>
                </a:lnTo>
                <a:lnTo>
                  <a:pt x="253631" y="293077"/>
                </a:lnTo>
                <a:lnTo>
                  <a:pt x="287477" y="251853"/>
                </a:lnTo>
                <a:lnTo>
                  <a:pt x="318528" y="202653"/>
                </a:lnTo>
                <a:lnTo>
                  <a:pt x="344055" y="150393"/>
                </a:lnTo>
                <a:lnTo>
                  <a:pt x="361365" y="99987"/>
                </a:lnTo>
                <a:lnTo>
                  <a:pt x="367741" y="56362"/>
                </a:lnTo>
                <a:close/>
              </a:path>
              <a:path w="556259" h="332104">
                <a:moveTo>
                  <a:pt x="555726" y="234480"/>
                </a:moveTo>
                <a:lnTo>
                  <a:pt x="550379" y="229539"/>
                </a:lnTo>
                <a:lnTo>
                  <a:pt x="536016" y="254927"/>
                </a:lnTo>
                <a:lnTo>
                  <a:pt x="519061" y="275869"/>
                </a:lnTo>
                <a:lnTo>
                  <a:pt x="501726" y="290106"/>
                </a:lnTo>
                <a:lnTo>
                  <a:pt x="486206" y="295351"/>
                </a:lnTo>
                <a:lnTo>
                  <a:pt x="479221" y="295351"/>
                </a:lnTo>
                <a:lnTo>
                  <a:pt x="473875" y="290830"/>
                </a:lnTo>
                <a:lnTo>
                  <a:pt x="473875" y="279730"/>
                </a:lnTo>
                <a:lnTo>
                  <a:pt x="476631" y="264007"/>
                </a:lnTo>
                <a:lnTo>
                  <a:pt x="482587" y="247535"/>
                </a:lnTo>
                <a:lnTo>
                  <a:pt x="488797" y="229336"/>
                </a:lnTo>
                <a:lnTo>
                  <a:pt x="491553" y="210616"/>
                </a:lnTo>
                <a:lnTo>
                  <a:pt x="489991" y="198272"/>
                </a:lnTo>
                <a:lnTo>
                  <a:pt x="489851" y="197192"/>
                </a:lnTo>
                <a:lnTo>
                  <a:pt x="484403" y="185318"/>
                </a:lnTo>
                <a:lnTo>
                  <a:pt x="474726" y="176834"/>
                </a:lnTo>
                <a:lnTo>
                  <a:pt x="460286" y="173596"/>
                </a:lnTo>
                <a:lnTo>
                  <a:pt x="434517" y="182321"/>
                </a:lnTo>
                <a:lnTo>
                  <a:pt x="412064" y="205740"/>
                </a:lnTo>
                <a:lnTo>
                  <a:pt x="392836" y="239712"/>
                </a:lnTo>
                <a:lnTo>
                  <a:pt x="376783" y="280136"/>
                </a:lnTo>
                <a:lnTo>
                  <a:pt x="376377" y="276440"/>
                </a:lnTo>
                <a:lnTo>
                  <a:pt x="375958" y="272313"/>
                </a:lnTo>
                <a:lnTo>
                  <a:pt x="376072" y="264007"/>
                </a:lnTo>
                <a:lnTo>
                  <a:pt x="376897" y="247535"/>
                </a:lnTo>
                <a:lnTo>
                  <a:pt x="379717" y="226402"/>
                </a:lnTo>
                <a:lnTo>
                  <a:pt x="384467" y="204889"/>
                </a:lnTo>
                <a:lnTo>
                  <a:pt x="391185" y="185115"/>
                </a:lnTo>
                <a:lnTo>
                  <a:pt x="409181" y="169075"/>
                </a:lnTo>
                <a:lnTo>
                  <a:pt x="426440" y="153682"/>
                </a:lnTo>
                <a:lnTo>
                  <a:pt x="456692" y="110147"/>
                </a:lnTo>
                <a:lnTo>
                  <a:pt x="477837" y="64909"/>
                </a:lnTo>
                <a:lnTo>
                  <a:pt x="484187" y="35788"/>
                </a:lnTo>
                <a:lnTo>
                  <a:pt x="485787" y="28397"/>
                </a:lnTo>
                <a:lnTo>
                  <a:pt x="485063" y="19659"/>
                </a:lnTo>
                <a:lnTo>
                  <a:pt x="482701" y="11264"/>
                </a:lnTo>
                <a:lnTo>
                  <a:pt x="478497" y="4965"/>
                </a:lnTo>
                <a:lnTo>
                  <a:pt x="472211" y="2476"/>
                </a:lnTo>
                <a:lnTo>
                  <a:pt x="471805" y="2755"/>
                </a:lnTo>
                <a:lnTo>
                  <a:pt x="471805" y="36614"/>
                </a:lnTo>
                <a:lnTo>
                  <a:pt x="471805" y="39090"/>
                </a:lnTo>
                <a:lnTo>
                  <a:pt x="465366" y="63969"/>
                </a:lnTo>
                <a:lnTo>
                  <a:pt x="448360" y="100533"/>
                </a:lnTo>
                <a:lnTo>
                  <a:pt x="424256" y="138874"/>
                </a:lnTo>
                <a:lnTo>
                  <a:pt x="396532" y="169075"/>
                </a:lnTo>
                <a:lnTo>
                  <a:pt x="415556" y="119964"/>
                </a:lnTo>
                <a:lnTo>
                  <a:pt x="437972" y="77292"/>
                </a:lnTo>
                <a:lnTo>
                  <a:pt x="458076" y="47193"/>
                </a:lnTo>
                <a:lnTo>
                  <a:pt x="470166" y="35788"/>
                </a:lnTo>
                <a:lnTo>
                  <a:pt x="471398" y="35788"/>
                </a:lnTo>
                <a:lnTo>
                  <a:pt x="471805" y="36614"/>
                </a:lnTo>
                <a:lnTo>
                  <a:pt x="471805" y="2755"/>
                </a:lnTo>
                <a:lnTo>
                  <a:pt x="424421" y="54127"/>
                </a:lnTo>
                <a:lnTo>
                  <a:pt x="397306" y="106286"/>
                </a:lnTo>
                <a:lnTo>
                  <a:pt x="373164" y="164998"/>
                </a:lnTo>
                <a:lnTo>
                  <a:pt x="355854" y="221996"/>
                </a:lnTo>
                <a:lnTo>
                  <a:pt x="349224" y="269024"/>
                </a:lnTo>
                <a:lnTo>
                  <a:pt x="350418" y="284911"/>
                </a:lnTo>
                <a:lnTo>
                  <a:pt x="353809" y="298589"/>
                </a:lnTo>
                <a:lnTo>
                  <a:pt x="359117" y="308190"/>
                </a:lnTo>
                <a:lnTo>
                  <a:pt x="366090" y="311797"/>
                </a:lnTo>
                <a:lnTo>
                  <a:pt x="382663" y="294068"/>
                </a:lnTo>
                <a:lnTo>
                  <a:pt x="388607" y="280136"/>
                </a:lnTo>
                <a:lnTo>
                  <a:pt x="399300" y="255041"/>
                </a:lnTo>
                <a:lnTo>
                  <a:pt x="419188" y="216014"/>
                </a:lnTo>
                <a:lnTo>
                  <a:pt x="445477" y="198272"/>
                </a:lnTo>
                <a:lnTo>
                  <a:pt x="454113" y="198272"/>
                </a:lnTo>
                <a:lnTo>
                  <a:pt x="461111" y="203619"/>
                </a:lnTo>
                <a:lnTo>
                  <a:pt x="461111" y="218020"/>
                </a:lnTo>
                <a:lnTo>
                  <a:pt x="459117" y="233629"/>
                </a:lnTo>
                <a:lnTo>
                  <a:pt x="454736" y="249999"/>
                </a:lnTo>
                <a:lnTo>
                  <a:pt x="450354" y="265912"/>
                </a:lnTo>
                <a:lnTo>
                  <a:pt x="448360" y="280136"/>
                </a:lnTo>
                <a:lnTo>
                  <a:pt x="450138" y="290423"/>
                </a:lnTo>
                <a:lnTo>
                  <a:pt x="455460" y="298640"/>
                </a:lnTo>
                <a:lnTo>
                  <a:pt x="464324" y="304076"/>
                </a:lnTo>
                <a:lnTo>
                  <a:pt x="476745" y="306044"/>
                </a:lnTo>
                <a:lnTo>
                  <a:pt x="500024" y="300532"/>
                </a:lnTo>
                <a:lnTo>
                  <a:pt x="507403" y="295351"/>
                </a:lnTo>
                <a:lnTo>
                  <a:pt x="521639" y="285381"/>
                </a:lnTo>
                <a:lnTo>
                  <a:pt x="540550" y="262661"/>
                </a:lnTo>
                <a:lnTo>
                  <a:pt x="555726" y="234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bg object 6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9485889" y="7073458"/>
            <a:ext cx="202386" cy="160427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9674682" y="6918395"/>
            <a:ext cx="458470" cy="315595"/>
          </a:xfrm>
          <a:custGeom>
            <a:avLst/>
            <a:gdLst/>
            <a:ahLst/>
            <a:cxnLst/>
            <a:rect l="l" t="t" r="r" b="b"/>
            <a:pathLst>
              <a:path w="458470" h="315595">
                <a:moveTo>
                  <a:pt x="132041" y="233641"/>
                </a:moveTo>
                <a:lnTo>
                  <a:pt x="126682" y="229527"/>
                </a:lnTo>
                <a:lnTo>
                  <a:pt x="109613" y="258737"/>
                </a:lnTo>
                <a:lnTo>
                  <a:pt x="90385" y="280898"/>
                </a:lnTo>
                <a:lnTo>
                  <a:pt x="69773" y="294944"/>
                </a:lnTo>
                <a:lnTo>
                  <a:pt x="48539" y="299872"/>
                </a:lnTo>
                <a:lnTo>
                  <a:pt x="37998" y="298081"/>
                </a:lnTo>
                <a:lnTo>
                  <a:pt x="30848" y="292354"/>
                </a:lnTo>
                <a:lnTo>
                  <a:pt x="26784" y="282155"/>
                </a:lnTo>
                <a:lnTo>
                  <a:pt x="25501" y="266954"/>
                </a:lnTo>
                <a:lnTo>
                  <a:pt x="27241" y="244729"/>
                </a:lnTo>
                <a:lnTo>
                  <a:pt x="32029" y="222123"/>
                </a:lnTo>
                <a:lnTo>
                  <a:pt x="39217" y="199504"/>
                </a:lnTo>
                <a:lnTo>
                  <a:pt x="48133" y="177279"/>
                </a:lnTo>
                <a:lnTo>
                  <a:pt x="54292" y="177279"/>
                </a:lnTo>
                <a:lnTo>
                  <a:pt x="69189" y="176974"/>
                </a:lnTo>
                <a:lnTo>
                  <a:pt x="86169" y="176047"/>
                </a:lnTo>
                <a:lnTo>
                  <a:pt x="105308" y="174498"/>
                </a:lnTo>
                <a:lnTo>
                  <a:pt x="126682" y="172339"/>
                </a:lnTo>
                <a:lnTo>
                  <a:pt x="126695" y="164947"/>
                </a:lnTo>
                <a:lnTo>
                  <a:pt x="111379" y="166192"/>
                </a:lnTo>
                <a:lnTo>
                  <a:pt x="96354" y="166954"/>
                </a:lnTo>
                <a:lnTo>
                  <a:pt x="81813" y="167322"/>
                </a:lnTo>
                <a:lnTo>
                  <a:pt x="52654" y="167411"/>
                </a:lnTo>
                <a:lnTo>
                  <a:pt x="71259" y="131254"/>
                </a:lnTo>
                <a:lnTo>
                  <a:pt x="88950" y="99949"/>
                </a:lnTo>
                <a:lnTo>
                  <a:pt x="102171" y="75438"/>
                </a:lnTo>
                <a:lnTo>
                  <a:pt x="107365" y="59639"/>
                </a:lnTo>
                <a:lnTo>
                  <a:pt x="107365" y="53886"/>
                </a:lnTo>
                <a:lnTo>
                  <a:pt x="102844" y="50596"/>
                </a:lnTo>
                <a:lnTo>
                  <a:pt x="98717" y="50596"/>
                </a:lnTo>
                <a:lnTo>
                  <a:pt x="83654" y="60325"/>
                </a:lnTo>
                <a:lnTo>
                  <a:pt x="65239" y="86169"/>
                </a:lnTo>
                <a:lnTo>
                  <a:pt x="45681" y="123126"/>
                </a:lnTo>
                <a:lnTo>
                  <a:pt x="27152" y="166179"/>
                </a:lnTo>
                <a:lnTo>
                  <a:pt x="19329" y="165773"/>
                </a:lnTo>
                <a:lnTo>
                  <a:pt x="13169" y="164947"/>
                </a:lnTo>
                <a:lnTo>
                  <a:pt x="9042" y="164541"/>
                </a:lnTo>
                <a:lnTo>
                  <a:pt x="9042" y="171932"/>
                </a:lnTo>
                <a:lnTo>
                  <a:pt x="13576" y="173583"/>
                </a:lnTo>
                <a:lnTo>
                  <a:pt x="23863" y="175234"/>
                </a:lnTo>
                <a:lnTo>
                  <a:pt x="14236" y="203098"/>
                </a:lnTo>
                <a:lnTo>
                  <a:pt x="6680" y="229730"/>
                </a:lnTo>
                <a:lnTo>
                  <a:pt x="1765" y="253898"/>
                </a:lnTo>
                <a:lnTo>
                  <a:pt x="0" y="274358"/>
                </a:lnTo>
                <a:lnTo>
                  <a:pt x="2362" y="292176"/>
                </a:lnTo>
                <a:lnTo>
                  <a:pt x="9359" y="304901"/>
                </a:lnTo>
                <a:lnTo>
                  <a:pt x="20828" y="312547"/>
                </a:lnTo>
                <a:lnTo>
                  <a:pt x="36614" y="315087"/>
                </a:lnTo>
                <a:lnTo>
                  <a:pt x="65049" y="308902"/>
                </a:lnTo>
                <a:lnTo>
                  <a:pt x="91414" y="291795"/>
                </a:lnTo>
                <a:lnTo>
                  <a:pt x="114236" y="265976"/>
                </a:lnTo>
                <a:lnTo>
                  <a:pt x="132041" y="233641"/>
                </a:lnTo>
                <a:close/>
              </a:path>
              <a:path w="458470" h="315595">
                <a:moveTo>
                  <a:pt x="458216" y="4114"/>
                </a:moveTo>
                <a:lnTo>
                  <a:pt x="454520" y="0"/>
                </a:lnTo>
                <a:lnTo>
                  <a:pt x="449999" y="0"/>
                </a:lnTo>
                <a:lnTo>
                  <a:pt x="430657" y="16281"/>
                </a:lnTo>
                <a:lnTo>
                  <a:pt x="407885" y="58051"/>
                </a:lnTo>
                <a:lnTo>
                  <a:pt x="383641" y="114706"/>
                </a:lnTo>
                <a:lnTo>
                  <a:pt x="359918" y="175641"/>
                </a:lnTo>
                <a:lnTo>
                  <a:pt x="338048" y="222300"/>
                </a:lnTo>
                <a:lnTo>
                  <a:pt x="313944" y="257962"/>
                </a:lnTo>
                <a:lnTo>
                  <a:pt x="290614" y="280746"/>
                </a:lnTo>
                <a:lnTo>
                  <a:pt x="271068" y="288759"/>
                </a:lnTo>
                <a:lnTo>
                  <a:pt x="262013" y="288759"/>
                </a:lnTo>
                <a:lnTo>
                  <a:pt x="256260" y="281355"/>
                </a:lnTo>
                <a:lnTo>
                  <a:pt x="256260" y="269011"/>
                </a:lnTo>
                <a:lnTo>
                  <a:pt x="263055" y="238683"/>
                </a:lnTo>
                <a:lnTo>
                  <a:pt x="281343" y="202844"/>
                </a:lnTo>
                <a:lnTo>
                  <a:pt x="307975" y="172935"/>
                </a:lnTo>
                <a:lnTo>
                  <a:pt x="339763" y="160413"/>
                </a:lnTo>
                <a:lnTo>
                  <a:pt x="347154" y="160413"/>
                </a:lnTo>
                <a:lnTo>
                  <a:pt x="352513" y="162483"/>
                </a:lnTo>
                <a:lnTo>
                  <a:pt x="355371" y="166598"/>
                </a:lnTo>
                <a:lnTo>
                  <a:pt x="356196" y="162890"/>
                </a:lnTo>
                <a:lnTo>
                  <a:pt x="356196" y="152196"/>
                </a:lnTo>
                <a:lnTo>
                  <a:pt x="349618" y="148082"/>
                </a:lnTo>
                <a:lnTo>
                  <a:pt x="338099" y="148082"/>
                </a:lnTo>
                <a:lnTo>
                  <a:pt x="299300" y="161328"/>
                </a:lnTo>
                <a:lnTo>
                  <a:pt x="263652" y="193890"/>
                </a:lnTo>
                <a:lnTo>
                  <a:pt x="237566" y="235013"/>
                </a:lnTo>
                <a:lnTo>
                  <a:pt x="227457" y="273951"/>
                </a:lnTo>
                <a:lnTo>
                  <a:pt x="230301" y="289585"/>
                </a:lnTo>
                <a:lnTo>
                  <a:pt x="237629" y="300329"/>
                </a:lnTo>
                <a:lnTo>
                  <a:pt x="247586" y="306514"/>
                </a:lnTo>
                <a:lnTo>
                  <a:pt x="258305" y="308495"/>
                </a:lnTo>
                <a:lnTo>
                  <a:pt x="278244" y="302729"/>
                </a:lnTo>
                <a:lnTo>
                  <a:pt x="299656" y="286753"/>
                </a:lnTo>
                <a:lnTo>
                  <a:pt x="321360" y="262521"/>
                </a:lnTo>
                <a:lnTo>
                  <a:pt x="342226" y="231990"/>
                </a:lnTo>
                <a:lnTo>
                  <a:pt x="338924" y="245516"/>
                </a:lnTo>
                <a:lnTo>
                  <a:pt x="336461" y="257543"/>
                </a:lnTo>
                <a:lnTo>
                  <a:pt x="334937" y="267804"/>
                </a:lnTo>
                <a:lnTo>
                  <a:pt x="334403" y="276009"/>
                </a:lnTo>
                <a:lnTo>
                  <a:pt x="335762" y="286893"/>
                </a:lnTo>
                <a:lnTo>
                  <a:pt x="340271" y="296824"/>
                </a:lnTo>
                <a:lnTo>
                  <a:pt x="348640" y="304063"/>
                </a:lnTo>
                <a:lnTo>
                  <a:pt x="361556" y="306857"/>
                </a:lnTo>
                <a:lnTo>
                  <a:pt x="383565" y="301307"/>
                </a:lnTo>
                <a:lnTo>
                  <a:pt x="405930" y="285927"/>
                </a:lnTo>
                <a:lnTo>
                  <a:pt x="426059" y="262597"/>
                </a:lnTo>
                <a:lnTo>
                  <a:pt x="441363" y="233222"/>
                </a:lnTo>
                <a:lnTo>
                  <a:pt x="436422" y="229514"/>
                </a:lnTo>
                <a:lnTo>
                  <a:pt x="421601" y="254825"/>
                </a:lnTo>
                <a:lnTo>
                  <a:pt x="404596" y="274002"/>
                </a:lnTo>
                <a:lnTo>
                  <a:pt x="387654" y="286156"/>
                </a:lnTo>
                <a:lnTo>
                  <a:pt x="373075" y="290398"/>
                </a:lnTo>
                <a:lnTo>
                  <a:pt x="363613" y="290398"/>
                </a:lnTo>
                <a:lnTo>
                  <a:pt x="363613" y="267373"/>
                </a:lnTo>
                <a:lnTo>
                  <a:pt x="370624" y="221780"/>
                </a:lnTo>
                <a:lnTo>
                  <a:pt x="388137" y="170065"/>
                </a:lnTo>
                <a:lnTo>
                  <a:pt x="410921" y="117589"/>
                </a:lnTo>
                <a:lnTo>
                  <a:pt x="433692" y="69748"/>
                </a:lnTo>
                <a:lnTo>
                  <a:pt x="451205" y="31902"/>
                </a:lnTo>
                <a:lnTo>
                  <a:pt x="458216" y="9461"/>
                </a:lnTo>
                <a:lnTo>
                  <a:pt x="458216" y="4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bg object 7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098763" y="7069761"/>
            <a:ext cx="184697" cy="157954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10383429" y="6920853"/>
            <a:ext cx="328295" cy="313055"/>
          </a:xfrm>
          <a:custGeom>
            <a:avLst/>
            <a:gdLst/>
            <a:ahLst/>
            <a:cxnLst/>
            <a:rect l="l" t="t" r="r" b="b"/>
            <a:pathLst>
              <a:path w="328295" h="313054">
                <a:moveTo>
                  <a:pt x="168224" y="169060"/>
                </a:moveTo>
                <a:lnTo>
                  <a:pt x="92535" y="169060"/>
                </a:lnTo>
                <a:lnTo>
                  <a:pt x="104006" y="168669"/>
                </a:lnTo>
                <a:lnTo>
                  <a:pt x="116444" y="167468"/>
                </a:lnTo>
                <a:lnTo>
                  <a:pt x="130194" y="165418"/>
                </a:lnTo>
                <a:lnTo>
                  <a:pt x="145600" y="162478"/>
                </a:lnTo>
                <a:lnTo>
                  <a:pt x="169708" y="104119"/>
                </a:lnTo>
                <a:lnTo>
                  <a:pt x="196863" y="51931"/>
                </a:lnTo>
                <a:lnTo>
                  <a:pt x="223171" y="14396"/>
                </a:lnTo>
                <a:lnTo>
                  <a:pt x="244734" y="0"/>
                </a:lnTo>
                <a:lnTo>
                  <a:pt x="251021" y="2487"/>
                </a:lnTo>
                <a:lnTo>
                  <a:pt x="255226" y="8793"/>
                </a:lnTo>
                <a:lnTo>
                  <a:pt x="257579" y="17181"/>
                </a:lnTo>
                <a:lnTo>
                  <a:pt x="258312" y="25916"/>
                </a:lnTo>
                <a:lnTo>
                  <a:pt x="256757" y="33317"/>
                </a:lnTo>
                <a:lnTo>
                  <a:pt x="242675" y="33317"/>
                </a:lnTo>
                <a:lnTo>
                  <a:pt x="231359" y="42399"/>
                </a:lnTo>
                <a:lnTo>
                  <a:pt x="212952" y="67408"/>
                </a:lnTo>
                <a:lnTo>
                  <a:pt x="192233" y="104988"/>
                </a:lnTo>
                <a:lnTo>
                  <a:pt x="173981" y="151785"/>
                </a:lnTo>
                <a:lnTo>
                  <a:pt x="187649" y="151785"/>
                </a:lnTo>
                <a:lnTo>
                  <a:pt x="168639" y="167836"/>
                </a:lnTo>
                <a:lnTo>
                  <a:pt x="168224" y="169060"/>
                </a:lnTo>
                <a:close/>
              </a:path>
              <a:path w="328295" h="313054">
                <a:moveTo>
                  <a:pt x="187649" y="151785"/>
                </a:moveTo>
                <a:lnTo>
                  <a:pt x="173981" y="151785"/>
                </a:lnTo>
                <a:lnTo>
                  <a:pt x="200936" y="123897"/>
                </a:lnTo>
                <a:lnTo>
                  <a:pt x="223341" y="90649"/>
                </a:lnTo>
                <a:lnTo>
                  <a:pt x="238652" y="59175"/>
                </a:lnTo>
                <a:lnTo>
                  <a:pt x="244321" y="36608"/>
                </a:lnTo>
                <a:lnTo>
                  <a:pt x="244321" y="34136"/>
                </a:lnTo>
                <a:lnTo>
                  <a:pt x="243907" y="33317"/>
                </a:lnTo>
                <a:lnTo>
                  <a:pt x="256757" y="33317"/>
                </a:lnTo>
                <a:lnTo>
                  <a:pt x="251126" y="60122"/>
                </a:lnTo>
                <a:lnTo>
                  <a:pt x="231676" y="100268"/>
                </a:lnTo>
                <a:lnTo>
                  <a:pt x="203125" y="138718"/>
                </a:lnTo>
                <a:lnTo>
                  <a:pt x="187649" y="151785"/>
                </a:lnTo>
                <a:close/>
              </a:path>
              <a:path w="328295" h="313054">
                <a:moveTo>
                  <a:pt x="56039" y="158360"/>
                </a:moveTo>
                <a:lnTo>
                  <a:pt x="29207" y="158360"/>
                </a:lnTo>
                <a:lnTo>
                  <a:pt x="47413" y="116145"/>
                </a:lnTo>
                <a:lnTo>
                  <a:pt x="66278" y="81027"/>
                </a:lnTo>
                <a:lnTo>
                  <a:pt x="83987" y="57015"/>
                </a:lnTo>
                <a:lnTo>
                  <a:pt x="98728" y="48120"/>
                </a:lnTo>
                <a:lnTo>
                  <a:pt x="102838" y="48120"/>
                </a:lnTo>
                <a:lnTo>
                  <a:pt x="107362" y="51411"/>
                </a:lnTo>
                <a:lnTo>
                  <a:pt x="107362" y="57167"/>
                </a:lnTo>
                <a:lnTo>
                  <a:pt x="102168" y="72965"/>
                </a:lnTo>
                <a:lnTo>
                  <a:pt x="88953" y="97478"/>
                </a:lnTo>
                <a:lnTo>
                  <a:pt x="71264" y="128780"/>
                </a:lnTo>
                <a:lnTo>
                  <a:pt x="56039" y="158360"/>
                </a:lnTo>
                <a:close/>
              </a:path>
              <a:path w="328295" h="313054">
                <a:moveTo>
                  <a:pt x="36608" y="312626"/>
                </a:moveTo>
                <a:lnTo>
                  <a:pt x="20823" y="310080"/>
                </a:lnTo>
                <a:lnTo>
                  <a:pt x="9357" y="302443"/>
                </a:lnTo>
                <a:lnTo>
                  <a:pt x="2365" y="289716"/>
                </a:lnTo>
                <a:lnTo>
                  <a:pt x="0" y="271899"/>
                </a:lnTo>
                <a:lnTo>
                  <a:pt x="2082" y="250598"/>
                </a:lnTo>
                <a:lnTo>
                  <a:pt x="7714" y="224593"/>
                </a:lnTo>
                <a:lnTo>
                  <a:pt x="15967" y="196120"/>
                </a:lnTo>
                <a:lnTo>
                  <a:pt x="25916" y="167414"/>
                </a:lnTo>
                <a:lnTo>
                  <a:pt x="20574" y="166588"/>
                </a:lnTo>
                <a:lnTo>
                  <a:pt x="15637" y="163296"/>
                </a:lnTo>
                <a:lnTo>
                  <a:pt x="11113" y="161651"/>
                </a:lnTo>
                <a:lnTo>
                  <a:pt x="11113" y="154250"/>
                </a:lnTo>
                <a:lnTo>
                  <a:pt x="15231" y="154663"/>
                </a:lnTo>
                <a:lnTo>
                  <a:pt x="21400" y="157946"/>
                </a:lnTo>
                <a:lnTo>
                  <a:pt x="29207" y="158360"/>
                </a:lnTo>
                <a:lnTo>
                  <a:pt x="56039" y="158360"/>
                </a:lnTo>
                <a:lnTo>
                  <a:pt x="52651" y="164942"/>
                </a:lnTo>
                <a:lnTo>
                  <a:pt x="62634" y="166628"/>
                </a:lnTo>
                <a:lnTo>
                  <a:pt x="72429" y="167928"/>
                </a:lnTo>
                <a:lnTo>
                  <a:pt x="82307" y="168764"/>
                </a:lnTo>
                <a:lnTo>
                  <a:pt x="92535" y="169060"/>
                </a:lnTo>
                <a:lnTo>
                  <a:pt x="168224" y="169060"/>
                </a:lnTo>
                <a:lnTo>
                  <a:pt x="166690" y="173583"/>
                </a:lnTo>
                <a:lnTo>
                  <a:pt x="141069" y="173583"/>
                </a:lnTo>
                <a:lnTo>
                  <a:pt x="134999" y="174824"/>
                </a:lnTo>
                <a:lnTo>
                  <a:pt x="48112" y="174824"/>
                </a:lnTo>
                <a:lnTo>
                  <a:pt x="39196" y="197050"/>
                </a:lnTo>
                <a:lnTo>
                  <a:pt x="32013" y="219661"/>
                </a:lnTo>
                <a:lnTo>
                  <a:pt x="27222" y="242271"/>
                </a:lnTo>
                <a:lnTo>
                  <a:pt x="25479" y="264497"/>
                </a:lnTo>
                <a:lnTo>
                  <a:pt x="26764" y="279705"/>
                </a:lnTo>
                <a:lnTo>
                  <a:pt x="30827" y="289900"/>
                </a:lnTo>
                <a:lnTo>
                  <a:pt x="37975" y="295622"/>
                </a:lnTo>
                <a:lnTo>
                  <a:pt x="48517" y="297410"/>
                </a:lnTo>
                <a:lnTo>
                  <a:pt x="80178" y="297410"/>
                </a:lnTo>
                <a:lnTo>
                  <a:pt x="61210" y="307998"/>
                </a:lnTo>
                <a:lnTo>
                  <a:pt x="36608" y="312626"/>
                </a:lnTo>
                <a:close/>
              </a:path>
              <a:path w="328295" h="313054">
                <a:moveTo>
                  <a:pt x="161132" y="277662"/>
                </a:moveTo>
                <a:lnTo>
                  <a:pt x="149313" y="277662"/>
                </a:lnTo>
                <a:lnTo>
                  <a:pt x="165367" y="237244"/>
                </a:lnTo>
                <a:lnTo>
                  <a:pt x="184583" y="203264"/>
                </a:lnTo>
                <a:lnTo>
                  <a:pt x="207038" y="179849"/>
                </a:lnTo>
                <a:lnTo>
                  <a:pt x="232809" y="171127"/>
                </a:lnTo>
                <a:lnTo>
                  <a:pt x="247243" y="174366"/>
                </a:lnTo>
                <a:lnTo>
                  <a:pt x="256930" y="182850"/>
                </a:lnTo>
                <a:lnTo>
                  <a:pt x="262373" y="194728"/>
                </a:lnTo>
                <a:lnTo>
                  <a:pt x="262510" y="195803"/>
                </a:lnTo>
                <a:lnTo>
                  <a:pt x="218007" y="195803"/>
                </a:lnTo>
                <a:lnTo>
                  <a:pt x="191721" y="213542"/>
                </a:lnTo>
                <a:lnTo>
                  <a:pt x="171835" y="252569"/>
                </a:lnTo>
                <a:lnTo>
                  <a:pt x="161132" y="277662"/>
                </a:lnTo>
                <a:close/>
              </a:path>
              <a:path w="328295" h="313054">
                <a:moveTo>
                  <a:pt x="80178" y="297410"/>
                </a:moveTo>
                <a:lnTo>
                  <a:pt x="48517" y="297410"/>
                </a:lnTo>
                <a:lnTo>
                  <a:pt x="69747" y="292493"/>
                </a:lnTo>
                <a:lnTo>
                  <a:pt x="90364" y="278436"/>
                </a:lnTo>
                <a:lnTo>
                  <a:pt x="109596" y="256282"/>
                </a:lnTo>
                <a:lnTo>
                  <a:pt x="126672" y="227070"/>
                </a:lnTo>
                <a:lnTo>
                  <a:pt x="129605" y="213542"/>
                </a:lnTo>
                <a:lnTo>
                  <a:pt x="132664" y="201153"/>
                </a:lnTo>
                <a:lnTo>
                  <a:pt x="136389" y="188074"/>
                </a:lnTo>
                <a:lnTo>
                  <a:pt x="141069" y="173583"/>
                </a:lnTo>
                <a:lnTo>
                  <a:pt x="166690" y="173583"/>
                </a:lnTo>
                <a:lnTo>
                  <a:pt x="161150" y="189927"/>
                </a:lnTo>
                <a:lnTo>
                  <a:pt x="154705" y="216529"/>
                </a:lnTo>
                <a:lnTo>
                  <a:pt x="150188" y="242746"/>
                </a:lnTo>
                <a:lnTo>
                  <a:pt x="149624" y="249687"/>
                </a:lnTo>
                <a:lnTo>
                  <a:pt x="122991" y="249687"/>
                </a:lnTo>
                <a:lnTo>
                  <a:pt x="105325" y="275140"/>
                </a:lnTo>
                <a:lnTo>
                  <a:pt x="84423" y="295040"/>
                </a:lnTo>
                <a:lnTo>
                  <a:pt x="80178" y="297410"/>
                </a:lnTo>
                <a:close/>
              </a:path>
              <a:path w="328295" h="313054">
                <a:moveTo>
                  <a:pt x="90476" y="179347"/>
                </a:moveTo>
                <a:lnTo>
                  <a:pt x="79343" y="178987"/>
                </a:lnTo>
                <a:lnTo>
                  <a:pt x="68674" y="178010"/>
                </a:lnTo>
                <a:lnTo>
                  <a:pt x="58315" y="176570"/>
                </a:lnTo>
                <a:lnTo>
                  <a:pt x="48112" y="174824"/>
                </a:lnTo>
                <a:lnTo>
                  <a:pt x="134999" y="174824"/>
                </a:lnTo>
                <a:lnTo>
                  <a:pt x="127321" y="176392"/>
                </a:lnTo>
                <a:lnTo>
                  <a:pt x="114383" y="178162"/>
                </a:lnTo>
                <a:lnTo>
                  <a:pt x="102140" y="179083"/>
                </a:lnTo>
                <a:lnTo>
                  <a:pt x="90476" y="179347"/>
                </a:lnTo>
                <a:close/>
              </a:path>
              <a:path w="328295" h="313054">
                <a:moveTo>
                  <a:pt x="249266" y="303579"/>
                </a:moveTo>
                <a:lnTo>
                  <a:pt x="220942" y="277257"/>
                </a:lnTo>
                <a:lnTo>
                  <a:pt x="222877" y="263445"/>
                </a:lnTo>
                <a:lnTo>
                  <a:pt x="227261" y="247531"/>
                </a:lnTo>
                <a:lnTo>
                  <a:pt x="231644" y="231154"/>
                </a:lnTo>
                <a:lnTo>
                  <a:pt x="233511" y="216529"/>
                </a:lnTo>
                <a:lnTo>
                  <a:pt x="233636" y="201153"/>
                </a:lnTo>
                <a:lnTo>
                  <a:pt x="226648" y="195803"/>
                </a:lnTo>
                <a:lnTo>
                  <a:pt x="262510" y="195803"/>
                </a:lnTo>
                <a:lnTo>
                  <a:pt x="264076" y="208149"/>
                </a:lnTo>
                <a:lnTo>
                  <a:pt x="261312" y="226872"/>
                </a:lnTo>
                <a:lnTo>
                  <a:pt x="255232" y="244709"/>
                </a:lnTo>
                <a:lnTo>
                  <a:pt x="249152" y="261543"/>
                </a:lnTo>
                <a:lnTo>
                  <a:pt x="246388" y="277257"/>
                </a:lnTo>
                <a:lnTo>
                  <a:pt x="246388" y="288363"/>
                </a:lnTo>
                <a:lnTo>
                  <a:pt x="251738" y="292886"/>
                </a:lnTo>
                <a:lnTo>
                  <a:pt x="279929" y="292886"/>
                </a:lnTo>
                <a:lnTo>
                  <a:pt x="272542" y="298065"/>
                </a:lnTo>
                <a:lnTo>
                  <a:pt x="249266" y="303579"/>
                </a:lnTo>
                <a:close/>
              </a:path>
              <a:path w="328295" h="313054">
                <a:moveTo>
                  <a:pt x="279929" y="292886"/>
                </a:moveTo>
                <a:lnTo>
                  <a:pt x="258734" y="292886"/>
                </a:lnTo>
                <a:lnTo>
                  <a:pt x="274254" y="287635"/>
                </a:lnTo>
                <a:lnTo>
                  <a:pt x="291587" y="273399"/>
                </a:lnTo>
                <a:lnTo>
                  <a:pt x="308535" y="252452"/>
                </a:lnTo>
                <a:lnTo>
                  <a:pt x="322897" y="227070"/>
                </a:lnTo>
                <a:lnTo>
                  <a:pt x="328247" y="232007"/>
                </a:lnTo>
                <a:lnTo>
                  <a:pt x="313073" y="260197"/>
                </a:lnTo>
                <a:lnTo>
                  <a:pt x="294158" y="282910"/>
                </a:lnTo>
                <a:lnTo>
                  <a:pt x="279929" y="292886"/>
                </a:lnTo>
                <a:close/>
              </a:path>
              <a:path w="328295" h="313054">
                <a:moveTo>
                  <a:pt x="138620" y="309334"/>
                </a:moveTo>
                <a:lnTo>
                  <a:pt x="131646" y="305716"/>
                </a:lnTo>
                <a:lnTo>
                  <a:pt x="126332" y="296120"/>
                </a:lnTo>
                <a:lnTo>
                  <a:pt x="122947" y="282437"/>
                </a:lnTo>
                <a:lnTo>
                  <a:pt x="121759" y="266556"/>
                </a:lnTo>
                <a:lnTo>
                  <a:pt x="121861" y="260197"/>
                </a:lnTo>
                <a:lnTo>
                  <a:pt x="122172" y="255864"/>
                </a:lnTo>
                <a:lnTo>
                  <a:pt x="122991" y="249687"/>
                </a:lnTo>
                <a:lnTo>
                  <a:pt x="149624" y="249687"/>
                </a:lnTo>
                <a:lnTo>
                  <a:pt x="148505" y="263445"/>
                </a:lnTo>
                <a:lnTo>
                  <a:pt x="148486" y="269848"/>
                </a:lnTo>
                <a:lnTo>
                  <a:pt x="148899" y="273966"/>
                </a:lnTo>
                <a:lnTo>
                  <a:pt x="149313" y="277662"/>
                </a:lnTo>
                <a:lnTo>
                  <a:pt x="161132" y="277662"/>
                </a:lnTo>
                <a:lnTo>
                  <a:pt x="155189" y="291595"/>
                </a:lnTo>
                <a:lnTo>
                  <a:pt x="138620" y="309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0693154" y="7066470"/>
            <a:ext cx="316306" cy="263265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8523389" y="7370553"/>
            <a:ext cx="3043555" cy="344805"/>
          </a:xfrm>
          <a:custGeom>
            <a:avLst/>
            <a:gdLst/>
            <a:ahLst/>
            <a:cxnLst/>
            <a:rect l="l" t="t" r="r" b="b"/>
            <a:pathLst>
              <a:path w="3043554" h="344804">
                <a:moveTo>
                  <a:pt x="223850" y="249796"/>
                </a:moveTo>
                <a:lnTo>
                  <a:pt x="213791" y="204520"/>
                </a:lnTo>
                <a:lnTo>
                  <a:pt x="187985" y="174561"/>
                </a:lnTo>
                <a:lnTo>
                  <a:pt x="153022" y="155003"/>
                </a:lnTo>
                <a:lnTo>
                  <a:pt x="91173" y="131660"/>
                </a:lnTo>
                <a:lnTo>
                  <a:pt x="70904" y="121018"/>
                </a:lnTo>
                <a:lnTo>
                  <a:pt x="57035" y="107226"/>
                </a:lnTo>
                <a:lnTo>
                  <a:pt x="51892" y="88519"/>
                </a:lnTo>
                <a:lnTo>
                  <a:pt x="55575" y="68580"/>
                </a:lnTo>
                <a:lnTo>
                  <a:pt x="67221" y="52971"/>
                </a:lnTo>
                <a:lnTo>
                  <a:pt x="87731" y="42799"/>
                </a:lnTo>
                <a:lnTo>
                  <a:pt x="118033" y="39166"/>
                </a:lnTo>
                <a:lnTo>
                  <a:pt x="139496" y="40805"/>
                </a:lnTo>
                <a:lnTo>
                  <a:pt x="157391" y="45021"/>
                </a:lnTo>
                <a:lnTo>
                  <a:pt x="172897" y="50761"/>
                </a:lnTo>
                <a:lnTo>
                  <a:pt x="187223" y="56984"/>
                </a:lnTo>
                <a:lnTo>
                  <a:pt x="203504" y="13741"/>
                </a:lnTo>
                <a:lnTo>
                  <a:pt x="182003" y="7734"/>
                </a:lnTo>
                <a:lnTo>
                  <a:pt x="159296" y="3441"/>
                </a:lnTo>
                <a:lnTo>
                  <a:pt x="137464" y="863"/>
                </a:lnTo>
                <a:lnTo>
                  <a:pt x="118541" y="0"/>
                </a:lnTo>
                <a:lnTo>
                  <a:pt x="74472" y="4889"/>
                </a:lnTo>
                <a:lnTo>
                  <a:pt x="36563" y="20408"/>
                </a:lnTo>
                <a:lnTo>
                  <a:pt x="10007" y="47866"/>
                </a:lnTo>
                <a:lnTo>
                  <a:pt x="0" y="88519"/>
                </a:lnTo>
                <a:lnTo>
                  <a:pt x="8509" y="127393"/>
                </a:lnTo>
                <a:lnTo>
                  <a:pt x="30657" y="154152"/>
                </a:lnTo>
                <a:lnTo>
                  <a:pt x="61379" y="172516"/>
                </a:lnTo>
                <a:lnTo>
                  <a:pt x="95643" y="186207"/>
                </a:lnTo>
                <a:lnTo>
                  <a:pt x="124307" y="197294"/>
                </a:lnTo>
                <a:lnTo>
                  <a:pt x="148678" y="210108"/>
                </a:lnTo>
                <a:lnTo>
                  <a:pt x="165620" y="227126"/>
                </a:lnTo>
                <a:lnTo>
                  <a:pt x="171958" y="250812"/>
                </a:lnTo>
                <a:lnTo>
                  <a:pt x="165442" y="277774"/>
                </a:lnTo>
                <a:lnTo>
                  <a:pt x="148107" y="294436"/>
                </a:lnTo>
                <a:lnTo>
                  <a:pt x="123240" y="302895"/>
                </a:lnTo>
                <a:lnTo>
                  <a:pt x="94119" y="305244"/>
                </a:lnTo>
                <a:lnTo>
                  <a:pt x="74015" y="303504"/>
                </a:lnTo>
                <a:lnTo>
                  <a:pt x="54241" y="299008"/>
                </a:lnTo>
                <a:lnTo>
                  <a:pt x="34950" y="292798"/>
                </a:lnTo>
                <a:lnTo>
                  <a:pt x="16281" y="285915"/>
                </a:lnTo>
                <a:lnTo>
                  <a:pt x="0" y="329145"/>
                </a:lnTo>
                <a:lnTo>
                  <a:pt x="22415" y="334759"/>
                </a:lnTo>
                <a:lnTo>
                  <a:pt x="46609" y="339636"/>
                </a:lnTo>
                <a:lnTo>
                  <a:pt x="70891" y="343103"/>
                </a:lnTo>
                <a:lnTo>
                  <a:pt x="93599" y="344411"/>
                </a:lnTo>
                <a:lnTo>
                  <a:pt x="142709" y="340360"/>
                </a:lnTo>
                <a:lnTo>
                  <a:pt x="184289" y="325716"/>
                </a:lnTo>
                <a:lnTo>
                  <a:pt x="213080" y="296773"/>
                </a:lnTo>
                <a:lnTo>
                  <a:pt x="223850" y="249796"/>
                </a:lnTo>
                <a:close/>
              </a:path>
              <a:path w="3043554" h="344804">
                <a:moveTo>
                  <a:pt x="575919" y="335267"/>
                </a:moveTo>
                <a:lnTo>
                  <a:pt x="540804" y="242163"/>
                </a:lnTo>
                <a:lnTo>
                  <a:pt x="526415" y="204000"/>
                </a:lnTo>
                <a:lnTo>
                  <a:pt x="474675" y="66802"/>
                </a:lnTo>
                <a:lnTo>
                  <a:pt x="474675" y="204000"/>
                </a:lnTo>
                <a:lnTo>
                  <a:pt x="375462" y="204000"/>
                </a:lnTo>
                <a:lnTo>
                  <a:pt x="426847" y="65112"/>
                </a:lnTo>
                <a:lnTo>
                  <a:pt x="474675" y="204000"/>
                </a:lnTo>
                <a:lnTo>
                  <a:pt x="474675" y="66802"/>
                </a:lnTo>
                <a:lnTo>
                  <a:pt x="474040" y="65112"/>
                </a:lnTo>
                <a:lnTo>
                  <a:pt x="451777" y="6096"/>
                </a:lnTo>
                <a:lnTo>
                  <a:pt x="407009" y="6096"/>
                </a:lnTo>
                <a:lnTo>
                  <a:pt x="273202" y="335267"/>
                </a:lnTo>
                <a:lnTo>
                  <a:pt x="326618" y="335267"/>
                </a:lnTo>
                <a:lnTo>
                  <a:pt x="361213" y="242163"/>
                </a:lnTo>
                <a:lnTo>
                  <a:pt x="487387" y="242163"/>
                </a:lnTo>
                <a:lnTo>
                  <a:pt x="519950" y="335267"/>
                </a:lnTo>
                <a:lnTo>
                  <a:pt x="575919" y="335267"/>
                </a:lnTo>
                <a:close/>
              </a:path>
              <a:path w="3043554" h="344804">
                <a:moveTo>
                  <a:pt x="857783" y="6096"/>
                </a:moveTo>
                <a:lnTo>
                  <a:pt x="803859" y="6096"/>
                </a:lnTo>
                <a:lnTo>
                  <a:pt x="718388" y="143459"/>
                </a:lnTo>
                <a:lnTo>
                  <a:pt x="630377" y="6096"/>
                </a:lnTo>
                <a:lnTo>
                  <a:pt x="572884" y="6096"/>
                </a:lnTo>
                <a:lnTo>
                  <a:pt x="690918" y="189242"/>
                </a:lnTo>
                <a:lnTo>
                  <a:pt x="690918" y="335267"/>
                </a:lnTo>
                <a:lnTo>
                  <a:pt x="741794" y="335267"/>
                </a:lnTo>
                <a:lnTo>
                  <a:pt x="741794" y="187210"/>
                </a:lnTo>
                <a:lnTo>
                  <a:pt x="857783" y="6096"/>
                </a:lnTo>
                <a:close/>
              </a:path>
              <a:path w="3043554" h="344804">
                <a:moveTo>
                  <a:pt x="1314678" y="335267"/>
                </a:moveTo>
                <a:lnTo>
                  <a:pt x="1279563" y="242163"/>
                </a:lnTo>
                <a:lnTo>
                  <a:pt x="1265174" y="204000"/>
                </a:lnTo>
                <a:lnTo>
                  <a:pt x="1213434" y="66802"/>
                </a:lnTo>
                <a:lnTo>
                  <a:pt x="1213434" y="204000"/>
                </a:lnTo>
                <a:lnTo>
                  <a:pt x="1114221" y="204000"/>
                </a:lnTo>
                <a:lnTo>
                  <a:pt x="1165606" y="65112"/>
                </a:lnTo>
                <a:lnTo>
                  <a:pt x="1213434" y="204000"/>
                </a:lnTo>
                <a:lnTo>
                  <a:pt x="1213434" y="66802"/>
                </a:lnTo>
                <a:lnTo>
                  <a:pt x="1212799" y="65112"/>
                </a:lnTo>
                <a:lnTo>
                  <a:pt x="1190536" y="6096"/>
                </a:lnTo>
                <a:lnTo>
                  <a:pt x="1145768" y="6096"/>
                </a:lnTo>
                <a:lnTo>
                  <a:pt x="1011961" y="335267"/>
                </a:lnTo>
                <a:lnTo>
                  <a:pt x="1065377" y="335267"/>
                </a:lnTo>
                <a:lnTo>
                  <a:pt x="1099972" y="242163"/>
                </a:lnTo>
                <a:lnTo>
                  <a:pt x="1226146" y="242163"/>
                </a:lnTo>
                <a:lnTo>
                  <a:pt x="1258709" y="335267"/>
                </a:lnTo>
                <a:lnTo>
                  <a:pt x="1314678" y="335267"/>
                </a:lnTo>
                <a:close/>
              </a:path>
              <a:path w="3043554" h="344804">
                <a:moveTo>
                  <a:pt x="1638249" y="6096"/>
                </a:moveTo>
                <a:lnTo>
                  <a:pt x="1588401" y="6096"/>
                </a:lnTo>
                <a:lnTo>
                  <a:pt x="1588401" y="275234"/>
                </a:lnTo>
                <a:lnTo>
                  <a:pt x="1453591" y="6096"/>
                </a:lnTo>
                <a:lnTo>
                  <a:pt x="1379296" y="6096"/>
                </a:lnTo>
                <a:lnTo>
                  <a:pt x="1379296" y="335267"/>
                </a:lnTo>
                <a:lnTo>
                  <a:pt x="1427124" y="335267"/>
                </a:lnTo>
                <a:lnTo>
                  <a:pt x="1427124" y="66128"/>
                </a:lnTo>
                <a:lnTo>
                  <a:pt x="1562963" y="335267"/>
                </a:lnTo>
                <a:lnTo>
                  <a:pt x="1638249" y="335267"/>
                </a:lnTo>
                <a:lnTo>
                  <a:pt x="1638249" y="6096"/>
                </a:lnTo>
                <a:close/>
              </a:path>
              <a:path w="3043554" h="344804">
                <a:moveTo>
                  <a:pt x="1987283" y="169405"/>
                </a:moveTo>
                <a:lnTo>
                  <a:pt x="1983270" y="115798"/>
                </a:lnTo>
                <a:lnTo>
                  <a:pt x="1970938" y="73926"/>
                </a:lnTo>
                <a:lnTo>
                  <a:pt x="1934895" y="32473"/>
                </a:lnTo>
                <a:lnTo>
                  <a:pt x="1934895" y="169913"/>
                </a:lnTo>
                <a:lnTo>
                  <a:pt x="1928241" y="229984"/>
                </a:lnTo>
                <a:lnTo>
                  <a:pt x="1908810" y="268871"/>
                </a:lnTo>
                <a:lnTo>
                  <a:pt x="1877364" y="289826"/>
                </a:lnTo>
                <a:lnTo>
                  <a:pt x="1834667" y="296087"/>
                </a:lnTo>
                <a:lnTo>
                  <a:pt x="1786839" y="296087"/>
                </a:lnTo>
                <a:lnTo>
                  <a:pt x="1786839" y="45262"/>
                </a:lnTo>
                <a:lnTo>
                  <a:pt x="1830082" y="45262"/>
                </a:lnTo>
                <a:lnTo>
                  <a:pt x="1875002" y="50215"/>
                </a:lnTo>
                <a:lnTo>
                  <a:pt x="1907857" y="68859"/>
                </a:lnTo>
                <a:lnTo>
                  <a:pt x="1928025" y="106870"/>
                </a:lnTo>
                <a:lnTo>
                  <a:pt x="1934895" y="169913"/>
                </a:lnTo>
                <a:lnTo>
                  <a:pt x="1934895" y="32473"/>
                </a:lnTo>
                <a:lnTo>
                  <a:pt x="1919681" y="21869"/>
                </a:lnTo>
                <a:lnTo>
                  <a:pt x="1879879" y="9893"/>
                </a:lnTo>
                <a:lnTo>
                  <a:pt x="1830082" y="6096"/>
                </a:lnTo>
                <a:lnTo>
                  <a:pt x="1735963" y="6096"/>
                </a:lnTo>
                <a:lnTo>
                  <a:pt x="1735963" y="335267"/>
                </a:lnTo>
                <a:lnTo>
                  <a:pt x="1830082" y="335267"/>
                </a:lnTo>
                <a:lnTo>
                  <a:pt x="1879879" y="331317"/>
                </a:lnTo>
                <a:lnTo>
                  <a:pt x="1919681" y="318947"/>
                </a:lnTo>
                <a:lnTo>
                  <a:pt x="1950732" y="296087"/>
                </a:lnTo>
                <a:lnTo>
                  <a:pt x="1983270" y="223380"/>
                </a:lnTo>
                <a:lnTo>
                  <a:pt x="1987283" y="169405"/>
                </a:lnTo>
                <a:close/>
              </a:path>
              <a:path w="3043554" h="344804">
                <a:moveTo>
                  <a:pt x="2449245" y="169405"/>
                </a:moveTo>
                <a:lnTo>
                  <a:pt x="2445232" y="115798"/>
                </a:lnTo>
                <a:lnTo>
                  <a:pt x="2432901" y="73926"/>
                </a:lnTo>
                <a:lnTo>
                  <a:pt x="2413444" y="45262"/>
                </a:lnTo>
                <a:lnTo>
                  <a:pt x="2411857" y="42913"/>
                </a:lnTo>
                <a:lnTo>
                  <a:pt x="2396858" y="32473"/>
                </a:lnTo>
                <a:lnTo>
                  <a:pt x="2396858" y="169913"/>
                </a:lnTo>
                <a:lnTo>
                  <a:pt x="2390203" y="229984"/>
                </a:lnTo>
                <a:lnTo>
                  <a:pt x="2370772" y="268871"/>
                </a:lnTo>
                <a:lnTo>
                  <a:pt x="2339327" y="289826"/>
                </a:lnTo>
                <a:lnTo>
                  <a:pt x="2296630" y="296087"/>
                </a:lnTo>
                <a:lnTo>
                  <a:pt x="2248801" y="296087"/>
                </a:lnTo>
                <a:lnTo>
                  <a:pt x="2248801" y="45262"/>
                </a:lnTo>
                <a:lnTo>
                  <a:pt x="2292045" y="45262"/>
                </a:lnTo>
                <a:lnTo>
                  <a:pt x="2336965" y="50215"/>
                </a:lnTo>
                <a:lnTo>
                  <a:pt x="2369820" y="68859"/>
                </a:lnTo>
                <a:lnTo>
                  <a:pt x="2389987" y="106870"/>
                </a:lnTo>
                <a:lnTo>
                  <a:pt x="2396858" y="169913"/>
                </a:lnTo>
                <a:lnTo>
                  <a:pt x="2396858" y="32473"/>
                </a:lnTo>
                <a:lnTo>
                  <a:pt x="2381643" y="21869"/>
                </a:lnTo>
                <a:lnTo>
                  <a:pt x="2341842" y="9893"/>
                </a:lnTo>
                <a:lnTo>
                  <a:pt x="2292045" y="6096"/>
                </a:lnTo>
                <a:lnTo>
                  <a:pt x="2197925" y="6096"/>
                </a:lnTo>
                <a:lnTo>
                  <a:pt x="2197925" y="335267"/>
                </a:lnTo>
                <a:lnTo>
                  <a:pt x="2292045" y="335267"/>
                </a:lnTo>
                <a:lnTo>
                  <a:pt x="2341842" y="331317"/>
                </a:lnTo>
                <a:lnTo>
                  <a:pt x="2381643" y="318947"/>
                </a:lnTo>
                <a:lnTo>
                  <a:pt x="2411857" y="297357"/>
                </a:lnTo>
                <a:lnTo>
                  <a:pt x="2412695" y="296087"/>
                </a:lnTo>
                <a:lnTo>
                  <a:pt x="2432901" y="265772"/>
                </a:lnTo>
                <a:lnTo>
                  <a:pt x="2445232" y="223380"/>
                </a:lnTo>
                <a:lnTo>
                  <a:pt x="2449245" y="169405"/>
                </a:lnTo>
                <a:close/>
              </a:path>
              <a:path w="3043554" h="344804">
                <a:moveTo>
                  <a:pt x="2806916" y="171945"/>
                </a:moveTo>
                <a:lnTo>
                  <a:pt x="2803690" y="124409"/>
                </a:lnTo>
                <a:lnTo>
                  <a:pt x="2793339" y="82829"/>
                </a:lnTo>
                <a:lnTo>
                  <a:pt x="2774861" y="48387"/>
                </a:lnTo>
                <a:lnTo>
                  <a:pt x="2765082" y="39166"/>
                </a:lnTo>
                <a:lnTo>
                  <a:pt x="2754503" y="29184"/>
                </a:lnTo>
                <a:lnTo>
                  <a:pt x="2754503" y="171945"/>
                </a:lnTo>
                <a:lnTo>
                  <a:pt x="2749740" y="227761"/>
                </a:lnTo>
                <a:lnTo>
                  <a:pt x="2733903" y="269697"/>
                </a:lnTo>
                <a:lnTo>
                  <a:pt x="2704719" y="296075"/>
                </a:lnTo>
                <a:lnTo>
                  <a:pt x="2659888" y="305244"/>
                </a:lnTo>
                <a:lnTo>
                  <a:pt x="2615450" y="296938"/>
                </a:lnTo>
                <a:lnTo>
                  <a:pt x="2585669" y="271983"/>
                </a:lnTo>
                <a:lnTo>
                  <a:pt x="2568956" y="230339"/>
                </a:lnTo>
                <a:lnTo>
                  <a:pt x="2563723" y="171945"/>
                </a:lnTo>
                <a:lnTo>
                  <a:pt x="2569019" y="114503"/>
                </a:lnTo>
                <a:lnTo>
                  <a:pt x="2585859" y="72936"/>
                </a:lnTo>
                <a:lnTo>
                  <a:pt x="2615666" y="47675"/>
                </a:lnTo>
                <a:lnTo>
                  <a:pt x="2659888" y="39166"/>
                </a:lnTo>
                <a:lnTo>
                  <a:pt x="2703652" y="47612"/>
                </a:lnTo>
                <a:lnTo>
                  <a:pt x="2732951" y="72745"/>
                </a:lnTo>
                <a:lnTo>
                  <a:pt x="2749385" y="114287"/>
                </a:lnTo>
                <a:lnTo>
                  <a:pt x="2754503" y="171945"/>
                </a:lnTo>
                <a:lnTo>
                  <a:pt x="2754503" y="29184"/>
                </a:lnTo>
                <a:lnTo>
                  <a:pt x="2747213" y="22301"/>
                </a:lnTo>
                <a:lnTo>
                  <a:pt x="2709392" y="5778"/>
                </a:lnTo>
                <a:lnTo>
                  <a:pt x="2660383" y="0"/>
                </a:lnTo>
                <a:lnTo>
                  <a:pt x="2611196" y="5981"/>
                </a:lnTo>
                <a:lnTo>
                  <a:pt x="2572905" y="22987"/>
                </a:lnTo>
                <a:lnTo>
                  <a:pt x="2544648" y="49530"/>
                </a:lnTo>
                <a:lnTo>
                  <a:pt x="2525547" y="84175"/>
                </a:lnTo>
                <a:lnTo>
                  <a:pt x="2514727" y="125476"/>
                </a:lnTo>
                <a:lnTo>
                  <a:pt x="2511323" y="171945"/>
                </a:lnTo>
                <a:lnTo>
                  <a:pt x="2514409" y="218821"/>
                </a:lnTo>
                <a:lnTo>
                  <a:pt x="2524518" y="260299"/>
                </a:lnTo>
                <a:lnTo>
                  <a:pt x="2542870" y="294995"/>
                </a:lnTo>
                <a:lnTo>
                  <a:pt x="2570721" y="321513"/>
                </a:lnTo>
                <a:lnTo>
                  <a:pt x="2609316" y="338455"/>
                </a:lnTo>
                <a:lnTo>
                  <a:pt x="2659888" y="344411"/>
                </a:lnTo>
                <a:lnTo>
                  <a:pt x="2708757" y="338416"/>
                </a:lnTo>
                <a:lnTo>
                  <a:pt x="2746616" y="321411"/>
                </a:lnTo>
                <a:lnTo>
                  <a:pt x="2774416" y="294805"/>
                </a:lnTo>
                <a:lnTo>
                  <a:pt x="2793111" y="260070"/>
                </a:lnTo>
                <a:lnTo>
                  <a:pt x="2803614" y="218643"/>
                </a:lnTo>
                <a:lnTo>
                  <a:pt x="2806916" y="171945"/>
                </a:lnTo>
                <a:close/>
              </a:path>
              <a:path w="3043554" h="344804">
                <a:moveTo>
                  <a:pt x="2963126" y="285915"/>
                </a:moveTo>
                <a:lnTo>
                  <a:pt x="2912249" y="285915"/>
                </a:lnTo>
                <a:lnTo>
                  <a:pt x="2912249" y="335267"/>
                </a:lnTo>
                <a:lnTo>
                  <a:pt x="2963126" y="335267"/>
                </a:lnTo>
                <a:lnTo>
                  <a:pt x="2963126" y="285915"/>
                </a:lnTo>
                <a:close/>
              </a:path>
              <a:path w="3043554" h="344804">
                <a:moveTo>
                  <a:pt x="3043517" y="82410"/>
                </a:moveTo>
                <a:lnTo>
                  <a:pt x="3034779" y="40182"/>
                </a:lnTo>
                <a:lnTo>
                  <a:pt x="2980842" y="3784"/>
                </a:lnTo>
                <a:lnTo>
                  <a:pt x="2946857" y="1003"/>
                </a:lnTo>
                <a:lnTo>
                  <a:pt x="2926664" y="2311"/>
                </a:lnTo>
                <a:lnTo>
                  <a:pt x="2904426" y="5778"/>
                </a:lnTo>
                <a:lnTo>
                  <a:pt x="2882671" y="10668"/>
                </a:lnTo>
                <a:lnTo>
                  <a:pt x="2863913" y="16268"/>
                </a:lnTo>
                <a:lnTo>
                  <a:pt x="2873083" y="57988"/>
                </a:lnTo>
                <a:lnTo>
                  <a:pt x="2889681" y="51346"/>
                </a:lnTo>
                <a:lnTo>
                  <a:pt x="2909773" y="45656"/>
                </a:lnTo>
                <a:lnTo>
                  <a:pt x="2929953" y="41681"/>
                </a:lnTo>
                <a:lnTo>
                  <a:pt x="2946844" y="40182"/>
                </a:lnTo>
                <a:lnTo>
                  <a:pt x="2969120" y="42557"/>
                </a:lnTo>
                <a:lnTo>
                  <a:pt x="2983915" y="50038"/>
                </a:lnTo>
                <a:lnTo>
                  <a:pt x="2992132" y="63144"/>
                </a:lnTo>
                <a:lnTo>
                  <a:pt x="2994672" y="82397"/>
                </a:lnTo>
                <a:lnTo>
                  <a:pt x="2982188" y="110540"/>
                </a:lnTo>
                <a:lnTo>
                  <a:pt x="2954731" y="133477"/>
                </a:lnTo>
                <a:lnTo>
                  <a:pt x="2927273" y="160896"/>
                </a:lnTo>
                <a:lnTo>
                  <a:pt x="2914789" y="202476"/>
                </a:lnTo>
                <a:lnTo>
                  <a:pt x="2914789" y="248767"/>
                </a:lnTo>
                <a:lnTo>
                  <a:pt x="2960586" y="248767"/>
                </a:lnTo>
                <a:lnTo>
                  <a:pt x="2960586" y="205016"/>
                </a:lnTo>
                <a:lnTo>
                  <a:pt x="2973540" y="173126"/>
                </a:lnTo>
                <a:lnTo>
                  <a:pt x="3002038" y="147523"/>
                </a:lnTo>
                <a:lnTo>
                  <a:pt x="3030550" y="120015"/>
                </a:lnTo>
                <a:lnTo>
                  <a:pt x="3043517" y="82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bg object 75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9339915" y="7866045"/>
            <a:ext cx="304342" cy="153256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663583" y="7908250"/>
            <a:ext cx="72422" cy="103721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9761111" y="7863827"/>
            <a:ext cx="79521" cy="148144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9865730" y="7906025"/>
            <a:ext cx="79959" cy="105947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10023907" y="7866056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5" h="144145">
                <a:moveTo>
                  <a:pt x="9994" y="42202"/>
                </a:moveTo>
                <a:lnTo>
                  <a:pt x="889" y="42202"/>
                </a:lnTo>
                <a:lnTo>
                  <a:pt x="889" y="143700"/>
                </a:lnTo>
                <a:lnTo>
                  <a:pt x="9994" y="143700"/>
                </a:lnTo>
                <a:lnTo>
                  <a:pt x="9994" y="42202"/>
                </a:lnTo>
                <a:close/>
              </a:path>
              <a:path w="10795" h="144145">
                <a:moveTo>
                  <a:pt x="10668" y="0"/>
                </a:moveTo>
                <a:lnTo>
                  <a:pt x="0" y="0"/>
                </a:lnTo>
                <a:lnTo>
                  <a:pt x="0" y="15100"/>
                </a:lnTo>
                <a:lnTo>
                  <a:pt x="10668" y="15100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bg object 8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064340" y="7906033"/>
            <a:ext cx="73964" cy="103721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219624" y="7906025"/>
            <a:ext cx="79513" cy="143700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26040" y="7908250"/>
            <a:ext cx="72422" cy="103721"/>
          </a:xfrm>
          <a:prstGeom prst="rect">
            <a:avLst/>
          </a:prstGeom>
        </p:spPr>
      </p:pic>
      <p:pic>
        <p:nvPicPr>
          <p:cNvPr id="83" name="bg object 8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0426899" y="7863827"/>
            <a:ext cx="79521" cy="148144"/>
          </a:xfrm>
          <a:prstGeom prst="rect">
            <a:avLst/>
          </a:prstGeom>
        </p:spPr>
      </p:pic>
      <p:sp>
        <p:nvSpPr>
          <p:cNvPr id="84" name="bg object 84"/>
          <p:cNvSpPr/>
          <p:nvPr/>
        </p:nvSpPr>
        <p:spPr>
          <a:xfrm>
            <a:off x="10533304" y="7863834"/>
            <a:ext cx="51435" cy="146050"/>
          </a:xfrm>
          <a:custGeom>
            <a:avLst/>
            <a:gdLst/>
            <a:ahLst/>
            <a:cxnLst/>
            <a:rect l="l" t="t" r="r" b="b"/>
            <a:pathLst>
              <a:path w="51434" h="146050">
                <a:moveTo>
                  <a:pt x="9105" y="0"/>
                </a:moveTo>
                <a:lnTo>
                  <a:pt x="0" y="0"/>
                </a:lnTo>
                <a:lnTo>
                  <a:pt x="0" y="145923"/>
                </a:lnTo>
                <a:lnTo>
                  <a:pt x="9105" y="145923"/>
                </a:lnTo>
                <a:lnTo>
                  <a:pt x="9105" y="0"/>
                </a:lnTo>
                <a:close/>
              </a:path>
              <a:path w="51434" h="146050">
                <a:moveTo>
                  <a:pt x="50647" y="44424"/>
                </a:moveTo>
                <a:lnTo>
                  <a:pt x="41529" y="44424"/>
                </a:lnTo>
                <a:lnTo>
                  <a:pt x="41529" y="145923"/>
                </a:lnTo>
                <a:lnTo>
                  <a:pt x="50647" y="145923"/>
                </a:lnTo>
                <a:lnTo>
                  <a:pt x="50647" y="44424"/>
                </a:lnTo>
                <a:close/>
              </a:path>
              <a:path w="51434" h="146050">
                <a:moveTo>
                  <a:pt x="51308" y="2222"/>
                </a:moveTo>
                <a:lnTo>
                  <a:pt x="40652" y="2222"/>
                </a:lnTo>
                <a:lnTo>
                  <a:pt x="40652" y="17322"/>
                </a:lnTo>
                <a:lnTo>
                  <a:pt x="51308" y="17322"/>
                </a:lnTo>
                <a:lnTo>
                  <a:pt x="51308" y="2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bg object 8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611057" y="7906033"/>
            <a:ext cx="72406" cy="105939"/>
          </a:xfrm>
          <a:prstGeom prst="rect">
            <a:avLst/>
          </a:prstGeom>
        </p:spPr>
      </p:pic>
      <p:pic>
        <p:nvPicPr>
          <p:cNvPr id="86" name="bg object 8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9554066" y="8209969"/>
            <a:ext cx="75952" cy="105947"/>
          </a:xfrm>
          <a:prstGeom prst="rect">
            <a:avLst/>
          </a:prstGeom>
        </p:spPr>
      </p:pic>
      <p:pic>
        <p:nvPicPr>
          <p:cNvPr id="87" name="bg object 8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9658908" y="8209969"/>
            <a:ext cx="79513" cy="143700"/>
          </a:xfrm>
          <a:prstGeom prst="rect">
            <a:avLst/>
          </a:prstGeom>
        </p:spPr>
      </p:pic>
      <p:pic>
        <p:nvPicPr>
          <p:cNvPr id="88" name="bg object 8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9763543" y="8209969"/>
            <a:ext cx="79505" cy="143700"/>
          </a:xfrm>
          <a:prstGeom prst="rect">
            <a:avLst/>
          </a:prstGeom>
        </p:spPr>
      </p:pic>
      <p:pic>
        <p:nvPicPr>
          <p:cNvPr id="89" name="bg object 8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9864848" y="8209969"/>
            <a:ext cx="79959" cy="105947"/>
          </a:xfrm>
          <a:prstGeom prst="rect">
            <a:avLst/>
          </a:prstGeom>
        </p:spPr>
      </p:pic>
      <p:pic>
        <p:nvPicPr>
          <p:cNvPr id="90" name="bg object 9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9967265" y="8209969"/>
            <a:ext cx="75952" cy="105947"/>
          </a:xfrm>
          <a:prstGeom prst="rect">
            <a:avLst/>
          </a:prstGeom>
        </p:spPr>
      </p:pic>
      <p:pic>
        <p:nvPicPr>
          <p:cNvPr id="91" name="bg object 9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0072115" y="8209969"/>
            <a:ext cx="143708" cy="105947"/>
          </a:xfrm>
          <a:prstGeom prst="rect">
            <a:avLst/>
          </a:prstGeom>
        </p:spPr>
      </p:pic>
      <p:pic>
        <p:nvPicPr>
          <p:cNvPr id="92" name="bg object 9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244722" y="8209978"/>
            <a:ext cx="73964" cy="103721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0345588" y="8209978"/>
            <a:ext cx="72406" cy="105939"/>
          </a:xfrm>
          <a:prstGeom prst="rect">
            <a:avLst/>
          </a:prstGeom>
        </p:spPr>
      </p:pic>
      <p:pic>
        <p:nvPicPr>
          <p:cNvPr id="94" name="bg object 94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0437782" y="8209969"/>
            <a:ext cx="79951" cy="105947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9029236" y="8471717"/>
            <a:ext cx="1436195" cy="155474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0538301" y="8490820"/>
            <a:ext cx="150186" cy="136370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0707813" y="8471724"/>
            <a:ext cx="72184" cy="145926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0806892" y="8513914"/>
            <a:ext cx="79951" cy="105947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0912624" y="8513914"/>
            <a:ext cx="133954" cy="105947"/>
          </a:xfrm>
          <a:prstGeom prst="rect">
            <a:avLst/>
          </a:prstGeom>
        </p:spPr>
      </p:pic>
      <p:sp>
        <p:nvSpPr>
          <p:cNvPr id="100" name="bg object 100"/>
          <p:cNvSpPr/>
          <p:nvPr/>
        </p:nvSpPr>
        <p:spPr>
          <a:xfrm>
            <a:off x="6018746" y="9470930"/>
            <a:ext cx="999490" cy="329565"/>
          </a:xfrm>
          <a:custGeom>
            <a:avLst/>
            <a:gdLst/>
            <a:ahLst/>
            <a:cxnLst/>
            <a:rect l="l" t="t" r="r" b="b"/>
            <a:pathLst>
              <a:path w="999490" h="329565">
                <a:moveTo>
                  <a:pt x="218757" y="96151"/>
                </a:moveTo>
                <a:lnTo>
                  <a:pt x="210477" y="50647"/>
                </a:lnTo>
                <a:lnTo>
                  <a:pt x="201472" y="39166"/>
                </a:lnTo>
                <a:lnTo>
                  <a:pt x="187210" y="20980"/>
                </a:lnTo>
                <a:lnTo>
                  <a:pt x="166865" y="11836"/>
                </a:lnTo>
                <a:lnTo>
                  <a:pt x="166865" y="96139"/>
                </a:lnTo>
                <a:lnTo>
                  <a:pt x="162560" y="125272"/>
                </a:lnTo>
                <a:lnTo>
                  <a:pt x="150393" y="143713"/>
                </a:lnTo>
                <a:lnTo>
                  <a:pt x="131457" y="153377"/>
                </a:lnTo>
                <a:lnTo>
                  <a:pt x="106832" y="156171"/>
                </a:lnTo>
                <a:lnTo>
                  <a:pt x="50863" y="156171"/>
                </a:lnTo>
                <a:lnTo>
                  <a:pt x="50863" y="39166"/>
                </a:lnTo>
                <a:lnTo>
                  <a:pt x="104292" y="39166"/>
                </a:lnTo>
                <a:lnTo>
                  <a:pt x="128879" y="41198"/>
                </a:lnTo>
                <a:lnTo>
                  <a:pt x="148742" y="49339"/>
                </a:lnTo>
                <a:lnTo>
                  <a:pt x="162026" y="66636"/>
                </a:lnTo>
                <a:lnTo>
                  <a:pt x="166865" y="96139"/>
                </a:lnTo>
                <a:lnTo>
                  <a:pt x="166865" y="11836"/>
                </a:lnTo>
                <a:lnTo>
                  <a:pt x="151358" y="4864"/>
                </a:lnTo>
                <a:lnTo>
                  <a:pt x="105308" y="0"/>
                </a:lnTo>
                <a:lnTo>
                  <a:pt x="0" y="0"/>
                </a:lnTo>
                <a:lnTo>
                  <a:pt x="0" y="329158"/>
                </a:lnTo>
                <a:lnTo>
                  <a:pt x="50863" y="329158"/>
                </a:lnTo>
                <a:lnTo>
                  <a:pt x="50863" y="195351"/>
                </a:lnTo>
                <a:lnTo>
                  <a:pt x="110909" y="195351"/>
                </a:lnTo>
                <a:lnTo>
                  <a:pt x="155663" y="189865"/>
                </a:lnTo>
                <a:lnTo>
                  <a:pt x="189636" y="172466"/>
                </a:lnTo>
                <a:lnTo>
                  <a:pt x="201053" y="156171"/>
                </a:lnTo>
                <a:lnTo>
                  <a:pt x="211213" y="141693"/>
                </a:lnTo>
                <a:lnTo>
                  <a:pt x="218757" y="96151"/>
                </a:lnTo>
                <a:close/>
              </a:path>
              <a:path w="999490" h="329565">
                <a:moveTo>
                  <a:pt x="539292" y="329158"/>
                </a:moveTo>
                <a:lnTo>
                  <a:pt x="504190" y="236054"/>
                </a:lnTo>
                <a:lnTo>
                  <a:pt x="489788" y="197904"/>
                </a:lnTo>
                <a:lnTo>
                  <a:pt x="438048" y="60693"/>
                </a:lnTo>
                <a:lnTo>
                  <a:pt x="438048" y="197904"/>
                </a:lnTo>
                <a:lnTo>
                  <a:pt x="338836" y="197904"/>
                </a:lnTo>
                <a:lnTo>
                  <a:pt x="390232" y="59004"/>
                </a:lnTo>
                <a:lnTo>
                  <a:pt x="438048" y="197904"/>
                </a:lnTo>
                <a:lnTo>
                  <a:pt x="438048" y="60693"/>
                </a:lnTo>
                <a:lnTo>
                  <a:pt x="437413" y="59004"/>
                </a:lnTo>
                <a:lnTo>
                  <a:pt x="415163" y="0"/>
                </a:lnTo>
                <a:lnTo>
                  <a:pt x="370382" y="0"/>
                </a:lnTo>
                <a:lnTo>
                  <a:pt x="236588" y="329158"/>
                </a:lnTo>
                <a:lnTo>
                  <a:pt x="289991" y="329158"/>
                </a:lnTo>
                <a:lnTo>
                  <a:pt x="324599" y="236054"/>
                </a:lnTo>
                <a:lnTo>
                  <a:pt x="450761" y="236054"/>
                </a:lnTo>
                <a:lnTo>
                  <a:pt x="483323" y="329158"/>
                </a:lnTo>
                <a:lnTo>
                  <a:pt x="539292" y="329158"/>
                </a:lnTo>
                <a:close/>
              </a:path>
              <a:path w="999490" h="329565">
                <a:moveTo>
                  <a:pt x="648690" y="0"/>
                </a:moveTo>
                <a:lnTo>
                  <a:pt x="597827" y="0"/>
                </a:lnTo>
                <a:lnTo>
                  <a:pt x="597827" y="329158"/>
                </a:lnTo>
                <a:lnTo>
                  <a:pt x="648690" y="329158"/>
                </a:lnTo>
                <a:lnTo>
                  <a:pt x="648690" y="0"/>
                </a:lnTo>
                <a:close/>
              </a:path>
              <a:path w="999490" h="329565">
                <a:moveTo>
                  <a:pt x="999223" y="0"/>
                </a:moveTo>
                <a:lnTo>
                  <a:pt x="949375" y="0"/>
                </a:lnTo>
                <a:lnTo>
                  <a:pt x="949375" y="269125"/>
                </a:lnTo>
                <a:lnTo>
                  <a:pt x="814552" y="0"/>
                </a:lnTo>
                <a:lnTo>
                  <a:pt x="740270" y="0"/>
                </a:lnTo>
                <a:lnTo>
                  <a:pt x="740270" y="329158"/>
                </a:lnTo>
                <a:lnTo>
                  <a:pt x="788098" y="329158"/>
                </a:lnTo>
                <a:lnTo>
                  <a:pt x="788098" y="60020"/>
                </a:lnTo>
                <a:lnTo>
                  <a:pt x="923937" y="329158"/>
                </a:lnTo>
                <a:lnTo>
                  <a:pt x="999223" y="329158"/>
                </a:lnTo>
                <a:lnTo>
                  <a:pt x="999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6314100" y="9954760"/>
            <a:ext cx="139717" cy="151483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6476268" y="10000297"/>
            <a:ext cx="75952" cy="105947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6581118" y="10000297"/>
            <a:ext cx="133962" cy="105947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050071" y="10258713"/>
            <a:ext cx="208388" cy="15147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6282452" y="10264270"/>
            <a:ext cx="393864" cy="153256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6702751" y="10304250"/>
            <a:ext cx="84179" cy="105947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6812044" y="10304242"/>
            <a:ext cx="73964" cy="103729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6911806" y="10304250"/>
            <a:ext cx="67295" cy="105947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138163" y="10608195"/>
            <a:ext cx="84180" cy="105939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6247465" y="10565997"/>
            <a:ext cx="79521" cy="148136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6347648" y="10585092"/>
            <a:ext cx="223460" cy="136370"/>
          </a:xfrm>
          <a:prstGeom prst="rect">
            <a:avLst/>
          </a:prstGeom>
        </p:spPr>
      </p:pic>
      <p:pic>
        <p:nvPicPr>
          <p:cNvPr id="112" name="bg object 112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6596676" y="10608195"/>
            <a:ext cx="72406" cy="105939"/>
          </a:xfrm>
          <a:prstGeom prst="rect">
            <a:avLst/>
          </a:prstGeom>
        </p:spPr>
      </p:pic>
      <p:sp>
        <p:nvSpPr>
          <p:cNvPr id="113" name="bg object 113"/>
          <p:cNvSpPr/>
          <p:nvPr/>
        </p:nvSpPr>
        <p:spPr>
          <a:xfrm>
            <a:off x="6693982" y="10565997"/>
            <a:ext cx="9525" cy="146050"/>
          </a:xfrm>
          <a:custGeom>
            <a:avLst/>
            <a:gdLst/>
            <a:ahLst/>
            <a:cxnLst/>
            <a:rect l="l" t="t" r="r" b="b"/>
            <a:pathLst>
              <a:path w="9525" h="146050">
                <a:moveTo>
                  <a:pt x="9110" y="145918"/>
                </a:moveTo>
                <a:lnTo>
                  <a:pt x="0" y="145918"/>
                </a:lnTo>
                <a:lnTo>
                  <a:pt x="0" y="0"/>
                </a:lnTo>
                <a:lnTo>
                  <a:pt x="9110" y="0"/>
                </a:lnTo>
                <a:lnTo>
                  <a:pt x="9110" y="14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4" name="bg object 114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6729970" y="10608195"/>
            <a:ext cx="79951" cy="105939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6831283" y="10608195"/>
            <a:ext cx="67295" cy="105939"/>
          </a:xfrm>
          <a:prstGeom prst="rect">
            <a:avLst/>
          </a:prstGeom>
        </p:spPr>
      </p:pic>
      <p:sp>
        <p:nvSpPr>
          <p:cNvPr id="116" name="bg object 116"/>
          <p:cNvSpPr/>
          <p:nvPr/>
        </p:nvSpPr>
        <p:spPr>
          <a:xfrm>
            <a:off x="13340842" y="9464821"/>
            <a:ext cx="1060450" cy="344805"/>
          </a:xfrm>
          <a:custGeom>
            <a:avLst/>
            <a:gdLst/>
            <a:ahLst/>
            <a:cxnLst/>
            <a:rect l="l" t="t" r="r" b="b"/>
            <a:pathLst>
              <a:path w="1060450" h="344804">
                <a:moveTo>
                  <a:pt x="250812" y="165849"/>
                </a:moveTo>
                <a:lnTo>
                  <a:pt x="132778" y="165849"/>
                </a:lnTo>
                <a:lnTo>
                  <a:pt x="132778" y="205028"/>
                </a:lnTo>
                <a:lnTo>
                  <a:pt x="205524" y="205028"/>
                </a:lnTo>
                <a:lnTo>
                  <a:pt x="205524" y="288963"/>
                </a:lnTo>
                <a:lnTo>
                  <a:pt x="192366" y="295592"/>
                </a:lnTo>
                <a:lnTo>
                  <a:pt x="178498" y="300736"/>
                </a:lnTo>
                <a:lnTo>
                  <a:pt x="163385" y="304063"/>
                </a:lnTo>
                <a:lnTo>
                  <a:pt x="146507" y="305244"/>
                </a:lnTo>
                <a:lnTo>
                  <a:pt x="100253" y="295338"/>
                </a:lnTo>
                <a:lnTo>
                  <a:pt x="71412" y="267601"/>
                </a:lnTo>
                <a:lnTo>
                  <a:pt x="56578" y="224980"/>
                </a:lnTo>
                <a:lnTo>
                  <a:pt x="52387" y="170434"/>
                </a:lnTo>
                <a:lnTo>
                  <a:pt x="58928" y="109575"/>
                </a:lnTo>
                <a:lnTo>
                  <a:pt x="77952" y="68935"/>
                </a:lnTo>
                <a:lnTo>
                  <a:pt x="108623" y="46228"/>
                </a:lnTo>
                <a:lnTo>
                  <a:pt x="150075" y="39179"/>
                </a:lnTo>
                <a:lnTo>
                  <a:pt x="166497" y="40589"/>
                </a:lnTo>
                <a:lnTo>
                  <a:pt x="182308" y="44323"/>
                </a:lnTo>
                <a:lnTo>
                  <a:pt x="197650" y="49695"/>
                </a:lnTo>
                <a:lnTo>
                  <a:pt x="212648" y="55968"/>
                </a:lnTo>
                <a:lnTo>
                  <a:pt x="228930" y="12712"/>
                </a:lnTo>
                <a:lnTo>
                  <a:pt x="209867" y="8153"/>
                </a:lnTo>
                <a:lnTo>
                  <a:pt x="189052" y="4064"/>
                </a:lnTo>
                <a:lnTo>
                  <a:pt x="168325" y="1130"/>
                </a:lnTo>
                <a:lnTo>
                  <a:pt x="149567" y="0"/>
                </a:lnTo>
                <a:lnTo>
                  <a:pt x="101384" y="5588"/>
                </a:lnTo>
                <a:lnTo>
                  <a:pt x="63309" y="21691"/>
                </a:lnTo>
                <a:lnTo>
                  <a:pt x="34721" y="47244"/>
                </a:lnTo>
                <a:lnTo>
                  <a:pt x="15036" y="81241"/>
                </a:lnTo>
                <a:lnTo>
                  <a:pt x="3657" y="122643"/>
                </a:lnTo>
                <a:lnTo>
                  <a:pt x="0" y="170421"/>
                </a:lnTo>
                <a:lnTo>
                  <a:pt x="2717" y="214223"/>
                </a:lnTo>
                <a:lnTo>
                  <a:pt x="11925" y="255104"/>
                </a:lnTo>
                <a:lnTo>
                  <a:pt x="29184" y="290804"/>
                </a:lnTo>
                <a:lnTo>
                  <a:pt x="56070" y="319087"/>
                </a:lnTo>
                <a:lnTo>
                  <a:pt x="94145" y="337705"/>
                </a:lnTo>
                <a:lnTo>
                  <a:pt x="144983" y="344411"/>
                </a:lnTo>
                <a:lnTo>
                  <a:pt x="175831" y="342531"/>
                </a:lnTo>
                <a:lnTo>
                  <a:pt x="202095" y="336981"/>
                </a:lnTo>
                <a:lnTo>
                  <a:pt x="226263" y="327901"/>
                </a:lnTo>
                <a:lnTo>
                  <a:pt x="250812" y="315417"/>
                </a:lnTo>
                <a:lnTo>
                  <a:pt x="250812" y="165849"/>
                </a:lnTo>
                <a:close/>
              </a:path>
              <a:path w="1060450" h="344804">
                <a:moveTo>
                  <a:pt x="600341" y="335267"/>
                </a:moveTo>
                <a:lnTo>
                  <a:pt x="565226" y="242163"/>
                </a:lnTo>
                <a:lnTo>
                  <a:pt x="550837" y="204012"/>
                </a:lnTo>
                <a:lnTo>
                  <a:pt x="499097" y="66802"/>
                </a:lnTo>
                <a:lnTo>
                  <a:pt x="499097" y="204012"/>
                </a:lnTo>
                <a:lnTo>
                  <a:pt x="399897" y="204012"/>
                </a:lnTo>
                <a:lnTo>
                  <a:pt x="451269" y="65112"/>
                </a:lnTo>
                <a:lnTo>
                  <a:pt x="499097" y="204012"/>
                </a:lnTo>
                <a:lnTo>
                  <a:pt x="499097" y="66802"/>
                </a:lnTo>
                <a:lnTo>
                  <a:pt x="498462" y="65112"/>
                </a:lnTo>
                <a:lnTo>
                  <a:pt x="476199" y="6108"/>
                </a:lnTo>
                <a:lnTo>
                  <a:pt x="431419" y="6108"/>
                </a:lnTo>
                <a:lnTo>
                  <a:pt x="297624" y="335267"/>
                </a:lnTo>
                <a:lnTo>
                  <a:pt x="351040" y="335267"/>
                </a:lnTo>
                <a:lnTo>
                  <a:pt x="385648" y="242163"/>
                </a:lnTo>
                <a:lnTo>
                  <a:pt x="511810" y="242163"/>
                </a:lnTo>
                <a:lnTo>
                  <a:pt x="544372" y="335267"/>
                </a:lnTo>
                <a:lnTo>
                  <a:pt x="600341" y="335267"/>
                </a:lnTo>
                <a:close/>
              </a:path>
              <a:path w="1060450" h="344804">
                <a:moveTo>
                  <a:pt x="709752" y="6108"/>
                </a:moveTo>
                <a:lnTo>
                  <a:pt x="658863" y="6108"/>
                </a:lnTo>
                <a:lnTo>
                  <a:pt x="658863" y="335267"/>
                </a:lnTo>
                <a:lnTo>
                  <a:pt x="709752" y="335267"/>
                </a:lnTo>
                <a:lnTo>
                  <a:pt x="709752" y="6108"/>
                </a:lnTo>
                <a:close/>
              </a:path>
              <a:path w="1060450" h="344804">
                <a:moveTo>
                  <a:pt x="1060259" y="6108"/>
                </a:moveTo>
                <a:lnTo>
                  <a:pt x="1010412" y="6108"/>
                </a:lnTo>
                <a:lnTo>
                  <a:pt x="1010412" y="275234"/>
                </a:lnTo>
                <a:lnTo>
                  <a:pt x="875601" y="6108"/>
                </a:lnTo>
                <a:lnTo>
                  <a:pt x="801319" y="6108"/>
                </a:lnTo>
                <a:lnTo>
                  <a:pt x="801319" y="335267"/>
                </a:lnTo>
                <a:lnTo>
                  <a:pt x="849147" y="335267"/>
                </a:lnTo>
                <a:lnTo>
                  <a:pt x="849147" y="66128"/>
                </a:lnTo>
                <a:lnTo>
                  <a:pt x="984973" y="335267"/>
                </a:lnTo>
                <a:lnTo>
                  <a:pt x="1060259" y="335267"/>
                </a:lnTo>
                <a:lnTo>
                  <a:pt x="1060259" y="6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7" name="bg object 117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3236876" y="9960095"/>
            <a:ext cx="299222" cy="146149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3564980" y="10000305"/>
            <a:ext cx="73972" cy="103721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3658303" y="9977203"/>
            <a:ext cx="132181" cy="136370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13810247" y="9957886"/>
            <a:ext cx="172085" cy="148590"/>
          </a:xfrm>
          <a:custGeom>
            <a:avLst/>
            <a:gdLst/>
            <a:ahLst/>
            <a:cxnLst/>
            <a:rect l="l" t="t" r="r" b="b"/>
            <a:pathLst>
              <a:path w="172084" h="148590">
                <a:moveTo>
                  <a:pt x="29984" y="2438"/>
                </a:moveTo>
                <a:lnTo>
                  <a:pt x="18884" y="2438"/>
                </a:lnTo>
                <a:lnTo>
                  <a:pt x="0" y="44196"/>
                </a:lnTo>
                <a:lnTo>
                  <a:pt x="8216" y="44196"/>
                </a:lnTo>
                <a:lnTo>
                  <a:pt x="29984" y="2438"/>
                </a:lnTo>
                <a:close/>
              </a:path>
              <a:path w="172084" h="148590">
                <a:moveTo>
                  <a:pt x="57746" y="2438"/>
                </a:moveTo>
                <a:lnTo>
                  <a:pt x="46202" y="2438"/>
                </a:lnTo>
                <a:lnTo>
                  <a:pt x="27317" y="44196"/>
                </a:lnTo>
                <a:lnTo>
                  <a:pt x="35763" y="44196"/>
                </a:lnTo>
                <a:lnTo>
                  <a:pt x="57746" y="2438"/>
                </a:lnTo>
                <a:close/>
              </a:path>
              <a:path w="172084" h="148590">
                <a:moveTo>
                  <a:pt x="171932" y="0"/>
                </a:moveTo>
                <a:lnTo>
                  <a:pt x="162166" y="0"/>
                </a:lnTo>
                <a:lnTo>
                  <a:pt x="114617" y="148361"/>
                </a:lnTo>
                <a:lnTo>
                  <a:pt x="124396" y="148361"/>
                </a:lnTo>
                <a:lnTo>
                  <a:pt x="171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1" name="bg object 121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4044402" y="10000305"/>
            <a:ext cx="73957" cy="103721"/>
          </a:xfrm>
          <a:prstGeom prst="rect">
            <a:avLst/>
          </a:prstGeom>
        </p:spPr>
      </p:pic>
      <p:pic>
        <p:nvPicPr>
          <p:cNvPr id="122" name="bg object 122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4145244" y="10000297"/>
            <a:ext cx="79959" cy="105947"/>
          </a:xfrm>
          <a:prstGeom prst="rect">
            <a:avLst/>
          </a:prstGeom>
        </p:spPr>
      </p:pic>
      <p:pic>
        <p:nvPicPr>
          <p:cNvPr id="123" name="bg object 123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4247662" y="10000297"/>
            <a:ext cx="79959" cy="105947"/>
          </a:xfrm>
          <a:prstGeom prst="rect">
            <a:avLst/>
          </a:prstGeom>
        </p:spPr>
      </p:pic>
      <p:pic>
        <p:nvPicPr>
          <p:cNvPr id="124" name="bg object 124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4350079" y="9958100"/>
            <a:ext cx="79513" cy="148144"/>
          </a:xfrm>
          <a:prstGeom prst="rect">
            <a:avLst/>
          </a:prstGeom>
        </p:spPr>
      </p:pic>
      <p:pic>
        <p:nvPicPr>
          <p:cNvPr id="125" name="bg object 125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4453602" y="10000297"/>
            <a:ext cx="67303" cy="105947"/>
          </a:xfrm>
          <a:prstGeom prst="rect">
            <a:avLst/>
          </a:prstGeom>
        </p:spPr>
      </p:pic>
      <p:pic>
        <p:nvPicPr>
          <p:cNvPr id="126" name="bg object 126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3025929" y="10304242"/>
            <a:ext cx="136378" cy="103729"/>
          </a:xfrm>
          <a:prstGeom prst="rect">
            <a:avLst/>
          </a:prstGeom>
        </p:spPr>
      </p:pic>
      <p:pic>
        <p:nvPicPr>
          <p:cNvPr id="127" name="bg object 127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3291634" y="10304242"/>
            <a:ext cx="75960" cy="105947"/>
          </a:xfrm>
          <a:prstGeom prst="rect">
            <a:avLst/>
          </a:prstGeom>
        </p:spPr>
      </p:pic>
      <p:pic>
        <p:nvPicPr>
          <p:cNvPr id="128" name="bg object 128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189217" y="10304250"/>
            <a:ext cx="79958" cy="105947"/>
          </a:xfrm>
          <a:prstGeom prst="rect">
            <a:avLst/>
          </a:prstGeom>
        </p:spPr>
      </p:pic>
      <p:pic>
        <p:nvPicPr>
          <p:cNvPr id="129" name="bg object 129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3392056" y="10304250"/>
            <a:ext cx="67295" cy="105947"/>
          </a:xfrm>
          <a:prstGeom prst="rect">
            <a:avLst/>
          </a:prstGeom>
        </p:spPr>
      </p:pic>
      <p:pic>
        <p:nvPicPr>
          <p:cNvPr id="130" name="bg object 130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3486245" y="10306460"/>
            <a:ext cx="72414" cy="103729"/>
          </a:xfrm>
          <a:prstGeom prst="rect">
            <a:avLst/>
          </a:prstGeom>
        </p:spPr>
      </p:pic>
      <p:pic>
        <p:nvPicPr>
          <p:cNvPr id="131" name="bg object 131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3587097" y="10304242"/>
            <a:ext cx="147706" cy="105954"/>
          </a:xfrm>
          <a:prstGeom prst="rect">
            <a:avLst/>
          </a:prstGeom>
        </p:spPr>
      </p:pic>
      <p:pic>
        <p:nvPicPr>
          <p:cNvPr id="132" name="bg object 132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3756165" y="10304250"/>
            <a:ext cx="67295" cy="105947"/>
          </a:xfrm>
          <a:prstGeom prst="rect">
            <a:avLst/>
          </a:prstGeom>
        </p:spPr>
      </p:pic>
      <p:pic>
        <p:nvPicPr>
          <p:cNvPr id="133" name="bg object 133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3896337" y="10258713"/>
            <a:ext cx="151713" cy="151483"/>
          </a:xfrm>
          <a:prstGeom prst="rect">
            <a:avLst/>
          </a:prstGeom>
        </p:spPr>
      </p:pic>
      <p:pic>
        <p:nvPicPr>
          <p:cNvPr id="134" name="bg object 134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4198683" y="10306460"/>
            <a:ext cx="72422" cy="103729"/>
          </a:xfrm>
          <a:prstGeom prst="rect">
            <a:avLst/>
          </a:prstGeom>
        </p:spPr>
      </p:pic>
      <p:pic>
        <p:nvPicPr>
          <p:cNvPr id="135" name="bg object 135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4104494" y="10304250"/>
            <a:ext cx="67303" cy="105947"/>
          </a:xfrm>
          <a:prstGeom prst="rect">
            <a:avLst/>
          </a:prstGeom>
        </p:spPr>
      </p:pic>
      <p:pic>
        <p:nvPicPr>
          <p:cNvPr id="136" name="bg object 136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4296196" y="10304250"/>
            <a:ext cx="72414" cy="105947"/>
          </a:xfrm>
          <a:prstGeom prst="rect">
            <a:avLst/>
          </a:prstGeom>
        </p:spPr>
      </p:pic>
      <p:pic>
        <p:nvPicPr>
          <p:cNvPr id="137" name="bg object 137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4388397" y="10304250"/>
            <a:ext cx="72414" cy="105947"/>
          </a:xfrm>
          <a:prstGeom prst="rect">
            <a:avLst/>
          </a:prstGeom>
        </p:spPr>
      </p:pic>
      <p:pic>
        <p:nvPicPr>
          <p:cNvPr id="138" name="bg object 138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14480599" y="10304250"/>
            <a:ext cx="79942" cy="105947"/>
          </a:xfrm>
          <a:prstGeom prst="rect">
            <a:avLst/>
          </a:prstGeom>
        </p:spPr>
      </p:pic>
      <p:pic>
        <p:nvPicPr>
          <p:cNvPr id="139" name="bg object 139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14581904" y="10304250"/>
            <a:ext cx="67295" cy="105947"/>
          </a:xfrm>
          <a:prstGeom prst="rect">
            <a:avLst/>
          </a:prstGeom>
        </p:spPr>
      </p:pic>
      <p:pic>
        <p:nvPicPr>
          <p:cNvPr id="140" name="bg object 140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13499680" y="10608195"/>
            <a:ext cx="84180" cy="105939"/>
          </a:xfrm>
          <a:prstGeom prst="rect">
            <a:avLst/>
          </a:prstGeom>
        </p:spPr>
      </p:pic>
      <p:pic>
        <p:nvPicPr>
          <p:cNvPr id="141" name="bg object 141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4669875" y="10304250"/>
            <a:ext cx="67295" cy="105947"/>
          </a:xfrm>
          <a:prstGeom prst="rect">
            <a:avLst/>
          </a:prstGeom>
        </p:spPr>
      </p:pic>
      <p:pic>
        <p:nvPicPr>
          <p:cNvPr id="142" name="bg object 142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3608982" y="10565997"/>
            <a:ext cx="79521" cy="148136"/>
          </a:xfrm>
          <a:prstGeom prst="rect">
            <a:avLst/>
          </a:prstGeom>
        </p:spPr>
      </p:pic>
      <p:pic>
        <p:nvPicPr>
          <p:cNvPr id="143" name="bg object 143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3709182" y="10585092"/>
            <a:ext cx="223444" cy="136370"/>
          </a:xfrm>
          <a:prstGeom prst="rect">
            <a:avLst/>
          </a:prstGeom>
        </p:spPr>
      </p:pic>
      <p:pic>
        <p:nvPicPr>
          <p:cNvPr id="144" name="bg object 144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13958193" y="10608195"/>
            <a:ext cx="72414" cy="105939"/>
          </a:xfrm>
          <a:prstGeom prst="rect">
            <a:avLst/>
          </a:prstGeom>
        </p:spPr>
      </p:pic>
      <p:sp>
        <p:nvSpPr>
          <p:cNvPr id="145" name="bg object 145"/>
          <p:cNvSpPr/>
          <p:nvPr/>
        </p:nvSpPr>
        <p:spPr>
          <a:xfrm>
            <a:off x="14055499" y="10565997"/>
            <a:ext cx="9525" cy="146050"/>
          </a:xfrm>
          <a:custGeom>
            <a:avLst/>
            <a:gdLst/>
            <a:ahLst/>
            <a:cxnLst/>
            <a:rect l="l" t="t" r="r" b="b"/>
            <a:pathLst>
              <a:path w="9525" h="146050">
                <a:moveTo>
                  <a:pt x="9110" y="145918"/>
                </a:moveTo>
                <a:lnTo>
                  <a:pt x="0" y="145918"/>
                </a:lnTo>
                <a:lnTo>
                  <a:pt x="0" y="0"/>
                </a:lnTo>
                <a:lnTo>
                  <a:pt x="9110" y="0"/>
                </a:lnTo>
                <a:lnTo>
                  <a:pt x="9110" y="14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bg object 146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4091495" y="10608195"/>
            <a:ext cx="79943" cy="105939"/>
          </a:xfrm>
          <a:prstGeom prst="rect">
            <a:avLst/>
          </a:prstGeom>
        </p:spPr>
      </p:pic>
      <p:pic>
        <p:nvPicPr>
          <p:cNvPr id="147" name="bg object 147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4192801" y="10608195"/>
            <a:ext cx="67303" cy="105939"/>
          </a:xfrm>
          <a:prstGeom prst="rect">
            <a:avLst/>
          </a:prstGeom>
        </p:spPr>
      </p:pic>
      <p:sp>
        <p:nvSpPr>
          <p:cNvPr id="148" name="bg object 148"/>
          <p:cNvSpPr/>
          <p:nvPr/>
        </p:nvSpPr>
        <p:spPr>
          <a:xfrm>
            <a:off x="17294480" y="4064133"/>
            <a:ext cx="556260" cy="332105"/>
          </a:xfrm>
          <a:custGeom>
            <a:avLst/>
            <a:gdLst/>
            <a:ahLst/>
            <a:cxnLst/>
            <a:rect l="l" t="t" r="r" b="b"/>
            <a:pathLst>
              <a:path w="556259" h="332104">
                <a:moveTo>
                  <a:pt x="367728" y="56362"/>
                </a:moveTo>
                <a:lnTo>
                  <a:pt x="365429" y="36042"/>
                </a:lnTo>
                <a:lnTo>
                  <a:pt x="359498" y="21805"/>
                </a:lnTo>
                <a:lnTo>
                  <a:pt x="351421" y="13436"/>
                </a:lnTo>
                <a:lnTo>
                  <a:pt x="342633" y="10706"/>
                </a:lnTo>
                <a:lnTo>
                  <a:pt x="337058" y="11811"/>
                </a:lnTo>
                <a:lnTo>
                  <a:pt x="331012" y="15227"/>
                </a:lnTo>
                <a:lnTo>
                  <a:pt x="324827" y="21120"/>
                </a:lnTo>
                <a:lnTo>
                  <a:pt x="318782" y="29629"/>
                </a:lnTo>
                <a:lnTo>
                  <a:pt x="328041" y="34226"/>
                </a:lnTo>
                <a:lnTo>
                  <a:pt x="335178" y="42379"/>
                </a:lnTo>
                <a:lnTo>
                  <a:pt x="339775" y="54838"/>
                </a:lnTo>
                <a:lnTo>
                  <a:pt x="341401" y="72402"/>
                </a:lnTo>
                <a:lnTo>
                  <a:pt x="333908" y="121958"/>
                </a:lnTo>
                <a:lnTo>
                  <a:pt x="314198" y="176428"/>
                </a:lnTo>
                <a:lnTo>
                  <a:pt x="286448" y="229577"/>
                </a:lnTo>
                <a:lnTo>
                  <a:pt x="254812" y="275234"/>
                </a:lnTo>
                <a:lnTo>
                  <a:pt x="223481" y="307174"/>
                </a:lnTo>
                <a:lnTo>
                  <a:pt x="196621" y="319201"/>
                </a:lnTo>
                <a:lnTo>
                  <a:pt x="186740" y="319201"/>
                </a:lnTo>
                <a:lnTo>
                  <a:pt x="185102" y="312204"/>
                </a:lnTo>
                <a:lnTo>
                  <a:pt x="185102" y="301929"/>
                </a:lnTo>
                <a:lnTo>
                  <a:pt x="192227" y="259245"/>
                </a:lnTo>
                <a:lnTo>
                  <a:pt x="207924" y="215861"/>
                </a:lnTo>
                <a:lnTo>
                  <a:pt x="223621" y="178485"/>
                </a:lnTo>
                <a:lnTo>
                  <a:pt x="230759" y="153847"/>
                </a:lnTo>
                <a:lnTo>
                  <a:pt x="229438" y="147231"/>
                </a:lnTo>
                <a:lnTo>
                  <a:pt x="225196" y="140677"/>
                </a:lnTo>
                <a:lnTo>
                  <a:pt x="217563" y="135686"/>
                </a:lnTo>
                <a:lnTo>
                  <a:pt x="206082" y="133692"/>
                </a:lnTo>
                <a:lnTo>
                  <a:pt x="194805" y="173990"/>
                </a:lnTo>
                <a:lnTo>
                  <a:pt x="172453" y="222631"/>
                </a:lnTo>
                <a:lnTo>
                  <a:pt x="143649" y="269659"/>
                </a:lnTo>
                <a:lnTo>
                  <a:pt x="113004" y="305168"/>
                </a:lnTo>
                <a:lnTo>
                  <a:pt x="85140" y="319201"/>
                </a:lnTo>
                <a:lnTo>
                  <a:pt x="75272" y="319201"/>
                </a:lnTo>
                <a:lnTo>
                  <a:pt x="72796" y="313448"/>
                </a:lnTo>
                <a:lnTo>
                  <a:pt x="72796" y="303161"/>
                </a:lnTo>
                <a:lnTo>
                  <a:pt x="78320" y="268744"/>
                </a:lnTo>
                <a:lnTo>
                  <a:pt x="91478" y="224777"/>
                </a:lnTo>
                <a:lnTo>
                  <a:pt x="107188" y="175006"/>
                </a:lnTo>
                <a:lnTo>
                  <a:pt x="120345" y="123240"/>
                </a:lnTo>
                <a:lnTo>
                  <a:pt x="125869" y="73215"/>
                </a:lnTo>
                <a:lnTo>
                  <a:pt x="122758" y="43040"/>
                </a:lnTo>
                <a:lnTo>
                  <a:pt x="113372" y="19951"/>
                </a:lnTo>
                <a:lnTo>
                  <a:pt x="97586" y="5194"/>
                </a:lnTo>
                <a:lnTo>
                  <a:pt x="75272" y="0"/>
                </a:lnTo>
                <a:lnTo>
                  <a:pt x="46507" y="6705"/>
                </a:lnTo>
                <a:lnTo>
                  <a:pt x="22517" y="23964"/>
                </a:lnTo>
                <a:lnTo>
                  <a:pt x="6083" y="47548"/>
                </a:lnTo>
                <a:lnTo>
                  <a:pt x="0" y="73215"/>
                </a:lnTo>
                <a:lnTo>
                  <a:pt x="1549" y="84620"/>
                </a:lnTo>
                <a:lnTo>
                  <a:pt x="6578" y="94043"/>
                </a:lnTo>
                <a:lnTo>
                  <a:pt x="15621" y="100469"/>
                </a:lnTo>
                <a:lnTo>
                  <a:pt x="29197" y="102844"/>
                </a:lnTo>
                <a:lnTo>
                  <a:pt x="26733" y="97091"/>
                </a:lnTo>
                <a:lnTo>
                  <a:pt x="25501" y="89268"/>
                </a:lnTo>
                <a:lnTo>
                  <a:pt x="25501" y="80632"/>
                </a:lnTo>
                <a:lnTo>
                  <a:pt x="27838" y="58381"/>
                </a:lnTo>
                <a:lnTo>
                  <a:pt x="35267" y="35902"/>
                </a:lnTo>
                <a:lnTo>
                  <a:pt x="48399" y="18516"/>
                </a:lnTo>
                <a:lnTo>
                  <a:pt x="67856" y="11531"/>
                </a:lnTo>
                <a:lnTo>
                  <a:pt x="81953" y="16243"/>
                </a:lnTo>
                <a:lnTo>
                  <a:pt x="89306" y="28905"/>
                </a:lnTo>
                <a:lnTo>
                  <a:pt x="92100" y="47282"/>
                </a:lnTo>
                <a:lnTo>
                  <a:pt x="92532" y="69113"/>
                </a:lnTo>
                <a:lnTo>
                  <a:pt x="87147" y="120751"/>
                </a:lnTo>
                <a:lnTo>
                  <a:pt x="74295" y="173990"/>
                </a:lnTo>
                <a:lnTo>
                  <a:pt x="58953" y="224396"/>
                </a:lnTo>
                <a:lnTo>
                  <a:pt x="46101" y="267563"/>
                </a:lnTo>
                <a:lnTo>
                  <a:pt x="40703" y="299059"/>
                </a:lnTo>
                <a:lnTo>
                  <a:pt x="44551" y="315658"/>
                </a:lnTo>
                <a:lnTo>
                  <a:pt x="53924" y="325691"/>
                </a:lnTo>
                <a:lnTo>
                  <a:pt x="65519" y="330644"/>
                </a:lnTo>
                <a:lnTo>
                  <a:pt x="76085" y="331965"/>
                </a:lnTo>
                <a:lnTo>
                  <a:pt x="96735" y="326910"/>
                </a:lnTo>
                <a:lnTo>
                  <a:pt x="118186" y="312839"/>
                </a:lnTo>
                <a:lnTo>
                  <a:pt x="139890" y="291350"/>
                </a:lnTo>
                <a:lnTo>
                  <a:pt x="161226" y="264083"/>
                </a:lnTo>
                <a:lnTo>
                  <a:pt x="157861" y="275310"/>
                </a:lnTo>
                <a:lnTo>
                  <a:pt x="155270" y="285369"/>
                </a:lnTo>
                <a:lnTo>
                  <a:pt x="153593" y="294055"/>
                </a:lnTo>
                <a:lnTo>
                  <a:pt x="153009" y="301117"/>
                </a:lnTo>
                <a:lnTo>
                  <a:pt x="156337" y="314947"/>
                </a:lnTo>
                <a:lnTo>
                  <a:pt x="164833" y="324548"/>
                </a:lnTo>
                <a:lnTo>
                  <a:pt x="176250" y="330149"/>
                </a:lnTo>
                <a:lnTo>
                  <a:pt x="188379" y="331952"/>
                </a:lnTo>
                <a:lnTo>
                  <a:pt x="219684" y="321411"/>
                </a:lnTo>
                <a:lnTo>
                  <a:pt x="253619" y="293077"/>
                </a:lnTo>
                <a:lnTo>
                  <a:pt x="287464" y="251853"/>
                </a:lnTo>
                <a:lnTo>
                  <a:pt x="318516" y="202653"/>
                </a:lnTo>
                <a:lnTo>
                  <a:pt x="344043" y="150393"/>
                </a:lnTo>
                <a:lnTo>
                  <a:pt x="361353" y="99987"/>
                </a:lnTo>
                <a:lnTo>
                  <a:pt x="367728" y="56362"/>
                </a:lnTo>
                <a:close/>
              </a:path>
              <a:path w="556259" h="332104">
                <a:moveTo>
                  <a:pt x="555713" y="234454"/>
                </a:moveTo>
                <a:lnTo>
                  <a:pt x="550367" y="229527"/>
                </a:lnTo>
                <a:lnTo>
                  <a:pt x="536003" y="254901"/>
                </a:lnTo>
                <a:lnTo>
                  <a:pt x="519049" y="275856"/>
                </a:lnTo>
                <a:lnTo>
                  <a:pt x="501713" y="290093"/>
                </a:lnTo>
                <a:lnTo>
                  <a:pt x="486194" y="295338"/>
                </a:lnTo>
                <a:lnTo>
                  <a:pt x="479196" y="295338"/>
                </a:lnTo>
                <a:lnTo>
                  <a:pt x="473849" y="290817"/>
                </a:lnTo>
                <a:lnTo>
                  <a:pt x="473849" y="279704"/>
                </a:lnTo>
                <a:lnTo>
                  <a:pt x="476618" y="263994"/>
                </a:lnTo>
                <a:lnTo>
                  <a:pt x="482701" y="247167"/>
                </a:lnTo>
                <a:lnTo>
                  <a:pt x="488784" y="229336"/>
                </a:lnTo>
                <a:lnTo>
                  <a:pt x="491540" y="210604"/>
                </a:lnTo>
                <a:lnTo>
                  <a:pt x="489978" y="198259"/>
                </a:lnTo>
                <a:lnTo>
                  <a:pt x="489839" y="197192"/>
                </a:lnTo>
                <a:lnTo>
                  <a:pt x="484403" y="185305"/>
                </a:lnTo>
                <a:lnTo>
                  <a:pt x="474713" y="176822"/>
                </a:lnTo>
                <a:lnTo>
                  <a:pt x="460286" y="173583"/>
                </a:lnTo>
                <a:lnTo>
                  <a:pt x="434505" y="182308"/>
                </a:lnTo>
                <a:lnTo>
                  <a:pt x="412051" y="205727"/>
                </a:lnTo>
                <a:lnTo>
                  <a:pt x="392836" y="239699"/>
                </a:lnTo>
                <a:lnTo>
                  <a:pt x="376770" y="280123"/>
                </a:lnTo>
                <a:lnTo>
                  <a:pt x="376364" y="276415"/>
                </a:lnTo>
                <a:lnTo>
                  <a:pt x="375945" y="272313"/>
                </a:lnTo>
                <a:lnTo>
                  <a:pt x="376059" y="263994"/>
                </a:lnTo>
                <a:lnTo>
                  <a:pt x="376885" y="247523"/>
                </a:lnTo>
                <a:lnTo>
                  <a:pt x="384454" y="204889"/>
                </a:lnTo>
                <a:lnTo>
                  <a:pt x="409168" y="169062"/>
                </a:lnTo>
                <a:lnTo>
                  <a:pt x="426427" y="153682"/>
                </a:lnTo>
                <a:lnTo>
                  <a:pt x="456679" y="110147"/>
                </a:lnTo>
                <a:lnTo>
                  <a:pt x="477824" y="64909"/>
                </a:lnTo>
                <a:lnTo>
                  <a:pt x="484162" y="35788"/>
                </a:lnTo>
                <a:lnTo>
                  <a:pt x="485775" y="28384"/>
                </a:lnTo>
                <a:lnTo>
                  <a:pt x="485038" y="19646"/>
                </a:lnTo>
                <a:lnTo>
                  <a:pt x="482688" y="11264"/>
                </a:lnTo>
                <a:lnTo>
                  <a:pt x="478485" y="4953"/>
                </a:lnTo>
                <a:lnTo>
                  <a:pt x="472198" y="2463"/>
                </a:lnTo>
                <a:lnTo>
                  <a:pt x="471792" y="2743"/>
                </a:lnTo>
                <a:lnTo>
                  <a:pt x="471792" y="36601"/>
                </a:lnTo>
                <a:lnTo>
                  <a:pt x="471792" y="39077"/>
                </a:lnTo>
                <a:lnTo>
                  <a:pt x="465353" y="63957"/>
                </a:lnTo>
                <a:lnTo>
                  <a:pt x="448348" y="100520"/>
                </a:lnTo>
                <a:lnTo>
                  <a:pt x="424243" y="138861"/>
                </a:lnTo>
                <a:lnTo>
                  <a:pt x="396506" y="169062"/>
                </a:lnTo>
                <a:lnTo>
                  <a:pt x="415531" y="119951"/>
                </a:lnTo>
                <a:lnTo>
                  <a:pt x="437959" y="77279"/>
                </a:lnTo>
                <a:lnTo>
                  <a:pt x="458063" y="47180"/>
                </a:lnTo>
                <a:lnTo>
                  <a:pt x="470141" y="35788"/>
                </a:lnTo>
                <a:lnTo>
                  <a:pt x="471373" y="35788"/>
                </a:lnTo>
                <a:lnTo>
                  <a:pt x="471792" y="36601"/>
                </a:lnTo>
                <a:lnTo>
                  <a:pt x="471792" y="2743"/>
                </a:lnTo>
                <a:lnTo>
                  <a:pt x="424408" y="54114"/>
                </a:lnTo>
                <a:lnTo>
                  <a:pt x="397281" y="106273"/>
                </a:lnTo>
                <a:lnTo>
                  <a:pt x="373138" y="164998"/>
                </a:lnTo>
                <a:lnTo>
                  <a:pt x="355828" y="221996"/>
                </a:lnTo>
                <a:lnTo>
                  <a:pt x="349199" y="269011"/>
                </a:lnTo>
                <a:lnTo>
                  <a:pt x="350393" y="284899"/>
                </a:lnTo>
                <a:lnTo>
                  <a:pt x="353783" y="298577"/>
                </a:lnTo>
                <a:lnTo>
                  <a:pt x="359105" y="308178"/>
                </a:lnTo>
                <a:lnTo>
                  <a:pt x="366077" y="311797"/>
                </a:lnTo>
                <a:lnTo>
                  <a:pt x="382638" y="294055"/>
                </a:lnTo>
                <a:lnTo>
                  <a:pt x="388581" y="280123"/>
                </a:lnTo>
                <a:lnTo>
                  <a:pt x="399288" y="255028"/>
                </a:lnTo>
                <a:lnTo>
                  <a:pt x="419176" y="216001"/>
                </a:lnTo>
                <a:lnTo>
                  <a:pt x="445465" y="198259"/>
                </a:lnTo>
                <a:lnTo>
                  <a:pt x="454101" y="198259"/>
                </a:lnTo>
                <a:lnTo>
                  <a:pt x="461086" y="203619"/>
                </a:lnTo>
                <a:lnTo>
                  <a:pt x="461086" y="218008"/>
                </a:lnTo>
                <a:lnTo>
                  <a:pt x="459105" y="233616"/>
                </a:lnTo>
                <a:lnTo>
                  <a:pt x="454710" y="249999"/>
                </a:lnTo>
                <a:lnTo>
                  <a:pt x="450329" y="265912"/>
                </a:lnTo>
                <a:lnTo>
                  <a:pt x="448348" y="280123"/>
                </a:lnTo>
                <a:lnTo>
                  <a:pt x="450126" y="290410"/>
                </a:lnTo>
                <a:lnTo>
                  <a:pt x="455447" y="298627"/>
                </a:lnTo>
                <a:lnTo>
                  <a:pt x="464312" y="304063"/>
                </a:lnTo>
                <a:lnTo>
                  <a:pt x="476732" y="306031"/>
                </a:lnTo>
                <a:lnTo>
                  <a:pt x="499999" y="300520"/>
                </a:lnTo>
                <a:lnTo>
                  <a:pt x="507390" y="295338"/>
                </a:lnTo>
                <a:lnTo>
                  <a:pt x="521614" y="285369"/>
                </a:lnTo>
                <a:lnTo>
                  <a:pt x="540537" y="262648"/>
                </a:lnTo>
                <a:lnTo>
                  <a:pt x="555713" y="23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9" name="bg object 149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17826743" y="4219216"/>
            <a:ext cx="202378" cy="160427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18015535" y="4064133"/>
            <a:ext cx="458470" cy="315595"/>
          </a:xfrm>
          <a:custGeom>
            <a:avLst/>
            <a:gdLst/>
            <a:ahLst/>
            <a:cxnLst/>
            <a:rect l="l" t="t" r="r" b="b"/>
            <a:pathLst>
              <a:path w="458469" h="315595">
                <a:moveTo>
                  <a:pt x="132041" y="233654"/>
                </a:moveTo>
                <a:lnTo>
                  <a:pt x="126695" y="229539"/>
                </a:lnTo>
                <a:lnTo>
                  <a:pt x="109626" y="258749"/>
                </a:lnTo>
                <a:lnTo>
                  <a:pt x="90385" y="280911"/>
                </a:lnTo>
                <a:lnTo>
                  <a:pt x="69773" y="294957"/>
                </a:lnTo>
                <a:lnTo>
                  <a:pt x="48539" y="299872"/>
                </a:lnTo>
                <a:lnTo>
                  <a:pt x="37998" y="298094"/>
                </a:lnTo>
                <a:lnTo>
                  <a:pt x="30848" y="292366"/>
                </a:lnTo>
                <a:lnTo>
                  <a:pt x="26797" y="282168"/>
                </a:lnTo>
                <a:lnTo>
                  <a:pt x="25501" y="266966"/>
                </a:lnTo>
                <a:lnTo>
                  <a:pt x="27254" y="244741"/>
                </a:lnTo>
                <a:lnTo>
                  <a:pt x="32042" y="222135"/>
                </a:lnTo>
                <a:lnTo>
                  <a:pt x="39217" y="199517"/>
                </a:lnTo>
                <a:lnTo>
                  <a:pt x="48133" y="177292"/>
                </a:lnTo>
                <a:lnTo>
                  <a:pt x="54305" y="177292"/>
                </a:lnTo>
                <a:lnTo>
                  <a:pt x="69202" y="176987"/>
                </a:lnTo>
                <a:lnTo>
                  <a:pt x="86182" y="176060"/>
                </a:lnTo>
                <a:lnTo>
                  <a:pt x="105321" y="174510"/>
                </a:lnTo>
                <a:lnTo>
                  <a:pt x="126695" y="172351"/>
                </a:lnTo>
                <a:lnTo>
                  <a:pt x="126695" y="164960"/>
                </a:lnTo>
                <a:lnTo>
                  <a:pt x="111379" y="166204"/>
                </a:lnTo>
                <a:lnTo>
                  <a:pt x="96354" y="166966"/>
                </a:lnTo>
                <a:lnTo>
                  <a:pt x="81813" y="167335"/>
                </a:lnTo>
                <a:lnTo>
                  <a:pt x="52654" y="167424"/>
                </a:lnTo>
                <a:lnTo>
                  <a:pt x="71272" y="131267"/>
                </a:lnTo>
                <a:lnTo>
                  <a:pt x="88950" y="99961"/>
                </a:lnTo>
                <a:lnTo>
                  <a:pt x="102171" y="75450"/>
                </a:lnTo>
                <a:lnTo>
                  <a:pt x="107365" y="59651"/>
                </a:lnTo>
                <a:lnTo>
                  <a:pt x="107365" y="53898"/>
                </a:lnTo>
                <a:lnTo>
                  <a:pt x="102844" y="50609"/>
                </a:lnTo>
                <a:lnTo>
                  <a:pt x="98729" y="50609"/>
                </a:lnTo>
                <a:lnTo>
                  <a:pt x="83667" y="60337"/>
                </a:lnTo>
                <a:lnTo>
                  <a:pt x="65252" y="86182"/>
                </a:lnTo>
                <a:lnTo>
                  <a:pt x="45681" y="123139"/>
                </a:lnTo>
                <a:lnTo>
                  <a:pt x="27152" y="166192"/>
                </a:lnTo>
                <a:lnTo>
                  <a:pt x="19342" y="165785"/>
                </a:lnTo>
                <a:lnTo>
                  <a:pt x="9055" y="164553"/>
                </a:lnTo>
                <a:lnTo>
                  <a:pt x="9055" y="171945"/>
                </a:lnTo>
                <a:lnTo>
                  <a:pt x="13576" y="173596"/>
                </a:lnTo>
                <a:lnTo>
                  <a:pt x="23863" y="175247"/>
                </a:lnTo>
                <a:lnTo>
                  <a:pt x="14236" y="203111"/>
                </a:lnTo>
                <a:lnTo>
                  <a:pt x="6692" y="229743"/>
                </a:lnTo>
                <a:lnTo>
                  <a:pt x="1765" y="253911"/>
                </a:lnTo>
                <a:lnTo>
                  <a:pt x="0" y="274370"/>
                </a:lnTo>
                <a:lnTo>
                  <a:pt x="2362" y="292188"/>
                </a:lnTo>
                <a:lnTo>
                  <a:pt x="9359" y="304914"/>
                </a:lnTo>
                <a:lnTo>
                  <a:pt x="20828" y="312559"/>
                </a:lnTo>
                <a:lnTo>
                  <a:pt x="36614" y="315099"/>
                </a:lnTo>
                <a:lnTo>
                  <a:pt x="65062" y="308914"/>
                </a:lnTo>
                <a:lnTo>
                  <a:pt x="91427" y="291807"/>
                </a:lnTo>
                <a:lnTo>
                  <a:pt x="114236" y="265988"/>
                </a:lnTo>
                <a:lnTo>
                  <a:pt x="132041" y="233654"/>
                </a:lnTo>
                <a:close/>
              </a:path>
              <a:path w="458469" h="315595">
                <a:moveTo>
                  <a:pt x="458228" y="4114"/>
                </a:moveTo>
                <a:lnTo>
                  <a:pt x="454520" y="0"/>
                </a:lnTo>
                <a:lnTo>
                  <a:pt x="449999" y="0"/>
                </a:lnTo>
                <a:lnTo>
                  <a:pt x="430657" y="16281"/>
                </a:lnTo>
                <a:lnTo>
                  <a:pt x="407885" y="58051"/>
                </a:lnTo>
                <a:lnTo>
                  <a:pt x="383654" y="114706"/>
                </a:lnTo>
                <a:lnTo>
                  <a:pt x="359918" y="175641"/>
                </a:lnTo>
                <a:lnTo>
                  <a:pt x="338048" y="222300"/>
                </a:lnTo>
                <a:lnTo>
                  <a:pt x="313944" y="257962"/>
                </a:lnTo>
                <a:lnTo>
                  <a:pt x="290614" y="280746"/>
                </a:lnTo>
                <a:lnTo>
                  <a:pt x="271068" y="288759"/>
                </a:lnTo>
                <a:lnTo>
                  <a:pt x="262013" y="288759"/>
                </a:lnTo>
                <a:lnTo>
                  <a:pt x="256260" y="281355"/>
                </a:lnTo>
                <a:lnTo>
                  <a:pt x="256260" y="269011"/>
                </a:lnTo>
                <a:lnTo>
                  <a:pt x="263055" y="238683"/>
                </a:lnTo>
                <a:lnTo>
                  <a:pt x="281355" y="202844"/>
                </a:lnTo>
                <a:lnTo>
                  <a:pt x="307975" y="172935"/>
                </a:lnTo>
                <a:lnTo>
                  <a:pt x="339763" y="160426"/>
                </a:lnTo>
                <a:lnTo>
                  <a:pt x="347167" y="160426"/>
                </a:lnTo>
                <a:lnTo>
                  <a:pt x="352513" y="162483"/>
                </a:lnTo>
                <a:lnTo>
                  <a:pt x="355384" y="166598"/>
                </a:lnTo>
                <a:lnTo>
                  <a:pt x="356209" y="162890"/>
                </a:lnTo>
                <a:lnTo>
                  <a:pt x="356209" y="152196"/>
                </a:lnTo>
                <a:lnTo>
                  <a:pt x="349631" y="148082"/>
                </a:lnTo>
                <a:lnTo>
                  <a:pt x="338112" y="148082"/>
                </a:lnTo>
                <a:lnTo>
                  <a:pt x="299300" y="161328"/>
                </a:lnTo>
                <a:lnTo>
                  <a:pt x="263652" y="193890"/>
                </a:lnTo>
                <a:lnTo>
                  <a:pt x="237578" y="235026"/>
                </a:lnTo>
                <a:lnTo>
                  <a:pt x="227457" y="273951"/>
                </a:lnTo>
                <a:lnTo>
                  <a:pt x="230314" y="289598"/>
                </a:lnTo>
                <a:lnTo>
                  <a:pt x="237642" y="300329"/>
                </a:lnTo>
                <a:lnTo>
                  <a:pt x="247586" y="306514"/>
                </a:lnTo>
                <a:lnTo>
                  <a:pt x="258305" y="308508"/>
                </a:lnTo>
                <a:lnTo>
                  <a:pt x="278244" y="302742"/>
                </a:lnTo>
                <a:lnTo>
                  <a:pt x="299656" y="286753"/>
                </a:lnTo>
                <a:lnTo>
                  <a:pt x="321360" y="262521"/>
                </a:lnTo>
                <a:lnTo>
                  <a:pt x="342226" y="231990"/>
                </a:lnTo>
                <a:lnTo>
                  <a:pt x="338924" y="245529"/>
                </a:lnTo>
                <a:lnTo>
                  <a:pt x="336461" y="257556"/>
                </a:lnTo>
                <a:lnTo>
                  <a:pt x="334937" y="267804"/>
                </a:lnTo>
                <a:lnTo>
                  <a:pt x="334416" y="276009"/>
                </a:lnTo>
                <a:lnTo>
                  <a:pt x="335762" y="286905"/>
                </a:lnTo>
                <a:lnTo>
                  <a:pt x="340271" y="296837"/>
                </a:lnTo>
                <a:lnTo>
                  <a:pt x="348640" y="304063"/>
                </a:lnTo>
                <a:lnTo>
                  <a:pt x="361556" y="306857"/>
                </a:lnTo>
                <a:lnTo>
                  <a:pt x="383565" y="301307"/>
                </a:lnTo>
                <a:lnTo>
                  <a:pt x="405930" y="285927"/>
                </a:lnTo>
                <a:lnTo>
                  <a:pt x="426059" y="262610"/>
                </a:lnTo>
                <a:lnTo>
                  <a:pt x="441363" y="233222"/>
                </a:lnTo>
                <a:lnTo>
                  <a:pt x="436435" y="229527"/>
                </a:lnTo>
                <a:lnTo>
                  <a:pt x="421614" y="254825"/>
                </a:lnTo>
                <a:lnTo>
                  <a:pt x="404596" y="274002"/>
                </a:lnTo>
                <a:lnTo>
                  <a:pt x="387654" y="286156"/>
                </a:lnTo>
                <a:lnTo>
                  <a:pt x="373075" y="290398"/>
                </a:lnTo>
                <a:lnTo>
                  <a:pt x="363613" y="290398"/>
                </a:lnTo>
                <a:lnTo>
                  <a:pt x="363613" y="267373"/>
                </a:lnTo>
                <a:lnTo>
                  <a:pt x="370624" y="221792"/>
                </a:lnTo>
                <a:lnTo>
                  <a:pt x="388150" y="170065"/>
                </a:lnTo>
                <a:lnTo>
                  <a:pt x="410921" y="117589"/>
                </a:lnTo>
                <a:lnTo>
                  <a:pt x="433705" y="69748"/>
                </a:lnTo>
                <a:lnTo>
                  <a:pt x="451218" y="31915"/>
                </a:lnTo>
                <a:lnTo>
                  <a:pt x="458228" y="9461"/>
                </a:lnTo>
                <a:lnTo>
                  <a:pt x="458228" y="4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1" name="bg object 151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8439608" y="4215504"/>
            <a:ext cx="184697" cy="157954"/>
          </a:xfrm>
          <a:prstGeom prst="rect">
            <a:avLst/>
          </a:prstGeom>
        </p:spPr>
      </p:pic>
      <p:sp>
        <p:nvSpPr>
          <p:cNvPr id="152" name="bg object 152"/>
          <p:cNvSpPr/>
          <p:nvPr/>
        </p:nvSpPr>
        <p:spPr>
          <a:xfrm>
            <a:off x="18724276" y="4066596"/>
            <a:ext cx="328295" cy="313055"/>
          </a:xfrm>
          <a:custGeom>
            <a:avLst/>
            <a:gdLst/>
            <a:ahLst/>
            <a:cxnLst/>
            <a:rect l="l" t="t" r="r" b="b"/>
            <a:pathLst>
              <a:path w="328294" h="313054">
                <a:moveTo>
                  <a:pt x="168224" y="169060"/>
                </a:moveTo>
                <a:lnTo>
                  <a:pt x="92535" y="169060"/>
                </a:lnTo>
                <a:lnTo>
                  <a:pt x="104006" y="168669"/>
                </a:lnTo>
                <a:lnTo>
                  <a:pt x="116444" y="167468"/>
                </a:lnTo>
                <a:lnTo>
                  <a:pt x="130194" y="165418"/>
                </a:lnTo>
                <a:lnTo>
                  <a:pt x="145600" y="162478"/>
                </a:lnTo>
                <a:lnTo>
                  <a:pt x="169708" y="104119"/>
                </a:lnTo>
                <a:lnTo>
                  <a:pt x="196863" y="51931"/>
                </a:lnTo>
                <a:lnTo>
                  <a:pt x="223171" y="14396"/>
                </a:lnTo>
                <a:lnTo>
                  <a:pt x="244734" y="0"/>
                </a:lnTo>
                <a:lnTo>
                  <a:pt x="251021" y="2487"/>
                </a:lnTo>
                <a:lnTo>
                  <a:pt x="255226" y="8793"/>
                </a:lnTo>
                <a:lnTo>
                  <a:pt x="257579" y="17181"/>
                </a:lnTo>
                <a:lnTo>
                  <a:pt x="258312" y="25916"/>
                </a:lnTo>
                <a:lnTo>
                  <a:pt x="256757" y="33317"/>
                </a:lnTo>
                <a:lnTo>
                  <a:pt x="242675" y="33317"/>
                </a:lnTo>
                <a:lnTo>
                  <a:pt x="231363" y="42402"/>
                </a:lnTo>
                <a:lnTo>
                  <a:pt x="212955" y="67411"/>
                </a:lnTo>
                <a:lnTo>
                  <a:pt x="192234" y="104989"/>
                </a:lnTo>
                <a:lnTo>
                  <a:pt x="173981" y="151785"/>
                </a:lnTo>
                <a:lnTo>
                  <a:pt x="187649" y="151785"/>
                </a:lnTo>
                <a:lnTo>
                  <a:pt x="168639" y="167836"/>
                </a:lnTo>
                <a:lnTo>
                  <a:pt x="168224" y="169060"/>
                </a:lnTo>
                <a:close/>
              </a:path>
              <a:path w="328294" h="313054">
                <a:moveTo>
                  <a:pt x="187649" y="151785"/>
                </a:moveTo>
                <a:lnTo>
                  <a:pt x="173981" y="151785"/>
                </a:lnTo>
                <a:lnTo>
                  <a:pt x="200936" y="123897"/>
                </a:lnTo>
                <a:lnTo>
                  <a:pt x="223341" y="90649"/>
                </a:lnTo>
                <a:lnTo>
                  <a:pt x="238652" y="59175"/>
                </a:lnTo>
                <a:lnTo>
                  <a:pt x="244321" y="36608"/>
                </a:lnTo>
                <a:lnTo>
                  <a:pt x="244321" y="34136"/>
                </a:lnTo>
                <a:lnTo>
                  <a:pt x="243907" y="33317"/>
                </a:lnTo>
                <a:lnTo>
                  <a:pt x="256757" y="33317"/>
                </a:lnTo>
                <a:lnTo>
                  <a:pt x="251126" y="60122"/>
                </a:lnTo>
                <a:lnTo>
                  <a:pt x="231676" y="100268"/>
                </a:lnTo>
                <a:lnTo>
                  <a:pt x="203125" y="138718"/>
                </a:lnTo>
                <a:lnTo>
                  <a:pt x="187649" y="151785"/>
                </a:lnTo>
                <a:close/>
              </a:path>
              <a:path w="328294" h="313054">
                <a:moveTo>
                  <a:pt x="56039" y="158352"/>
                </a:moveTo>
                <a:lnTo>
                  <a:pt x="29207" y="158352"/>
                </a:lnTo>
                <a:lnTo>
                  <a:pt x="47413" y="116137"/>
                </a:lnTo>
                <a:lnTo>
                  <a:pt x="66278" y="81019"/>
                </a:lnTo>
                <a:lnTo>
                  <a:pt x="83987" y="57007"/>
                </a:lnTo>
                <a:lnTo>
                  <a:pt x="98728" y="48112"/>
                </a:lnTo>
                <a:lnTo>
                  <a:pt x="102838" y="48112"/>
                </a:lnTo>
                <a:lnTo>
                  <a:pt x="107362" y="51403"/>
                </a:lnTo>
                <a:lnTo>
                  <a:pt x="107362" y="57159"/>
                </a:lnTo>
                <a:lnTo>
                  <a:pt x="102168" y="72957"/>
                </a:lnTo>
                <a:lnTo>
                  <a:pt x="88953" y="97470"/>
                </a:lnTo>
                <a:lnTo>
                  <a:pt x="71264" y="128772"/>
                </a:lnTo>
                <a:lnTo>
                  <a:pt x="56039" y="158352"/>
                </a:lnTo>
                <a:close/>
              </a:path>
              <a:path w="328294" h="313054">
                <a:moveTo>
                  <a:pt x="36608" y="312618"/>
                </a:moveTo>
                <a:lnTo>
                  <a:pt x="20823" y="310072"/>
                </a:lnTo>
                <a:lnTo>
                  <a:pt x="9357" y="302435"/>
                </a:lnTo>
                <a:lnTo>
                  <a:pt x="2365" y="289708"/>
                </a:lnTo>
                <a:lnTo>
                  <a:pt x="0" y="271891"/>
                </a:lnTo>
                <a:lnTo>
                  <a:pt x="2082" y="250590"/>
                </a:lnTo>
                <a:lnTo>
                  <a:pt x="7714" y="224585"/>
                </a:lnTo>
                <a:lnTo>
                  <a:pt x="15967" y="196112"/>
                </a:lnTo>
                <a:lnTo>
                  <a:pt x="25916" y="167406"/>
                </a:lnTo>
                <a:lnTo>
                  <a:pt x="20574" y="166580"/>
                </a:lnTo>
                <a:lnTo>
                  <a:pt x="15637" y="163288"/>
                </a:lnTo>
                <a:lnTo>
                  <a:pt x="11113" y="161643"/>
                </a:lnTo>
                <a:lnTo>
                  <a:pt x="11113" y="154242"/>
                </a:lnTo>
                <a:lnTo>
                  <a:pt x="15231" y="154655"/>
                </a:lnTo>
                <a:lnTo>
                  <a:pt x="21400" y="157938"/>
                </a:lnTo>
                <a:lnTo>
                  <a:pt x="29207" y="158352"/>
                </a:lnTo>
                <a:lnTo>
                  <a:pt x="56039" y="158352"/>
                </a:lnTo>
                <a:lnTo>
                  <a:pt x="52651" y="164934"/>
                </a:lnTo>
                <a:lnTo>
                  <a:pt x="62638" y="166628"/>
                </a:lnTo>
                <a:lnTo>
                  <a:pt x="72435" y="167930"/>
                </a:lnTo>
                <a:lnTo>
                  <a:pt x="82311" y="168765"/>
                </a:lnTo>
                <a:lnTo>
                  <a:pt x="92535" y="169060"/>
                </a:lnTo>
                <a:lnTo>
                  <a:pt x="168224" y="169060"/>
                </a:lnTo>
                <a:lnTo>
                  <a:pt x="166688" y="173591"/>
                </a:lnTo>
                <a:lnTo>
                  <a:pt x="141077" y="173591"/>
                </a:lnTo>
                <a:lnTo>
                  <a:pt x="135007" y="174832"/>
                </a:lnTo>
                <a:lnTo>
                  <a:pt x="48120" y="174832"/>
                </a:lnTo>
                <a:lnTo>
                  <a:pt x="39204" y="197058"/>
                </a:lnTo>
                <a:lnTo>
                  <a:pt x="32021" y="219668"/>
                </a:lnTo>
                <a:lnTo>
                  <a:pt x="27230" y="242279"/>
                </a:lnTo>
                <a:lnTo>
                  <a:pt x="25487" y="264505"/>
                </a:lnTo>
                <a:lnTo>
                  <a:pt x="26772" y="279713"/>
                </a:lnTo>
                <a:lnTo>
                  <a:pt x="30835" y="289908"/>
                </a:lnTo>
                <a:lnTo>
                  <a:pt x="37983" y="295630"/>
                </a:lnTo>
                <a:lnTo>
                  <a:pt x="48525" y="297418"/>
                </a:lnTo>
                <a:lnTo>
                  <a:pt x="80149" y="297418"/>
                </a:lnTo>
                <a:lnTo>
                  <a:pt x="61210" y="307990"/>
                </a:lnTo>
                <a:lnTo>
                  <a:pt x="36608" y="312618"/>
                </a:lnTo>
                <a:close/>
              </a:path>
              <a:path w="328294" h="313054">
                <a:moveTo>
                  <a:pt x="161128" y="277662"/>
                </a:moveTo>
                <a:lnTo>
                  <a:pt x="149313" y="277662"/>
                </a:lnTo>
                <a:lnTo>
                  <a:pt x="165367" y="237241"/>
                </a:lnTo>
                <a:lnTo>
                  <a:pt x="184583" y="203261"/>
                </a:lnTo>
                <a:lnTo>
                  <a:pt x="207038" y="179848"/>
                </a:lnTo>
                <a:lnTo>
                  <a:pt x="232809" y="171127"/>
                </a:lnTo>
                <a:lnTo>
                  <a:pt x="247243" y="174366"/>
                </a:lnTo>
                <a:lnTo>
                  <a:pt x="256930" y="182850"/>
                </a:lnTo>
                <a:lnTo>
                  <a:pt x="262373" y="194728"/>
                </a:lnTo>
                <a:lnTo>
                  <a:pt x="262509" y="195795"/>
                </a:lnTo>
                <a:lnTo>
                  <a:pt x="218007" y="195795"/>
                </a:lnTo>
                <a:lnTo>
                  <a:pt x="191721" y="213534"/>
                </a:lnTo>
                <a:lnTo>
                  <a:pt x="171835" y="252561"/>
                </a:lnTo>
                <a:lnTo>
                  <a:pt x="161128" y="277662"/>
                </a:lnTo>
                <a:close/>
              </a:path>
              <a:path w="328294" h="313054">
                <a:moveTo>
                  <a:pt x="80149" y="297418"/>
                </a:moveTo>
                <a:lnTo>
                  <a:pt x="48525" y="297418"/>
                </a:lnTo>
                <a:lnTo>
                  <a:pt x="69755" y="292501"/>
                </a:lnTo>
                <a:lnTo>
                  <a:pt x="90372" y="278444"/>
                </a:lnTo>
                <a:lnTo>
                  <a:pt x="109604" y="256290"/>
                </a:lnTo>
                <a:lnTo>
                  <a:pt x="126680" y="227078"/>
                </a:lnTo>
                <a:lnTo>
                  <a:pt x="129505" y="213969"/>
                </a:lnTo>
                <a:lnTo>
                  <a:pt x="132672" y="201145"/>
                </a:lnTo>
                <a:lnTo>
                  <a:pt x="136396" y="188077"/>
                </a:lnTo>
                <a:lnTo>
                  <a:pt x="141077" y="173591"/>
                </a:lnTo>
                <a:lnTo>
                  <a:pt x="166688" y="173591"/>
                </a:lnTo>
                <a:lnTo>
                  <a:pt x="161150" y="189927"/>
                </a:lnTo>
                <a:lnTo>
                  <a:pt x="154705" y="216529"/>
                </a:lnTo>
                <a:lnTo>
                  <a:pt x="150188" y="242746"/>
                </a:lnTo>
                <a:lnTo>
                  <a:pt x="149624" y="249679"/>
                </a:lnTo>
                <a:lnTo>
                  <a:pt x="122991" y="249679"/>
                </a:lnTo>
                <a:lnTo>
                  <a:pt x="105325" y="275132"/>
                </a:lnTo>
                <a:lnTo>
                  <a:pt x="84423" y="295032"/>
                </a:lnTo>
                <a:lnTo>
                  <a:pt x="80149" y="297418"/>
                </a:lnTo>
                <a:close/>
              </a:path>
              <a:path w="328294" h="313054">
                <a:moveTo>
                  <a:pt x="90484" y="179355"/>
                </a:moveTo>
                <a:lnTo>
                  <a:pt x="79350" y="178995"/>
                </a:lnTo>
                <a:lnTo>
                  <a:pt x="68682" y="178017"/>
                </a:lnTo>
                <a:lnTo>
                  <a:pt x="58323" y="176578"/>
                </a:lnTo>
                <a:lnTo>
                  <a:pt x="48120" y="174832"/>
                </a:lnTo>
                <a:lnTo>
                  <a:pt x="135007" y="174832"/>
                </a:lnTo>
                <a:lnTo>
                  <a:pt x="127329" y="176400"/>
                </a:lnTo>
                <a:lnTo>
                  <a:pt x="114391" y="178169"/>
                </a:lnTo>
                <a:lnTo>
                  <a:pt x="102148" y="179091"/>
                </a:lnTo>
                <a:lnTo>
                  <a:pt x="90484" y="179355"/>
                </a:lnTo>
                <a:close/>
              </a:path>
              <a:path w="328294" h="313054">
                <a:moveTo>
                  <a:pt x="249266" y="303571"/>
                </a:moveTo>
                <a:lnTo>
                  <a:pt x="220942" y="277249"/>
                </a:lnTo>
                <a:lnTo>
                  <a:pt x="222877" y="263437"/>
                </a:lnTo>
                <a:lnTo>
                  <a:pt x="227261" y="247523"/>
                </a:lnTo>
                <a:lnTo>
                  <a:pt x="231644" y="231146"/>
                </a:lnTo>
                <a:lnTo>
                  <a:pt x="233510" y="216529"/>
                </a:lnTo>
                <a:lnTo>
                  <a:pt x="233636" y="201145"/>
                </a:lnTo>
                <a:lnTo>
                  <a:pt x="226648" y="195795"/>
                </a:lnTo>
                <a:lnTo>
                  <a:pt x="262509" y="195795"/>
                </a:lnTo>
                <a:lnTo>
                  <a:pt x="264076" y="208149"/>
                </a:lnTo>
                <a:lnTo>
                  <a:pt x="261312" y="226871"/>
                </a:lnTo>
                <a:lnTo>
                  <a:pt x="255232" y="244705"/>
                </a:lnTo>
                <a:lnTo>
                  <a:pt x="249152" y="261536"/>
                </a:lnTo>
                <a:lnTo>
                  <a:pt x="246388" y="277249"/>
                </a:lnTo>
                <a:lnTo>
                  <a:pt x="246388" y="288355"/>
                </a:lnTo>
                <a:lnTo>
                  <a:pt x="251738" y="292878"/>
                </a:lnTo>
                <a:lnTo>
                  <a:pt x="279929" y="292878"/>
                </a:lnTo>
                <a:lnTo>
                  <a:pt x="272542" y="298057"/>
                </a:lnTo>
                <a:lnTo>
                  <a:pt x="249266" y="303571"/>
                </a:lnTo>
                <a:close/>
              </a:path>
              <a:path w="328294" h="313054">
                <a:moveTo>
                  <a:pt x="279929" y="292878"/>
                </a:moveTo>
                <a:lnTo>
                  <a:pt x="258734" y="292878"/>
                </a:lnTo>
                <a:lnTo>
                  <a:pt x="274254" y="287627"/>
                </a:lnTo>
                <a:lnTo>
                  <a:pt x="291587" y="273391"/>
                </a:lnTo>
                <a:lnTo>
                  <a:pt x="308535" y="252445"/>
                </a:lnTo>
                <a:lnTo>
                  <a:pt x="322897" y="227062"/>
                </a:lnTo>
                <a:lnTo>
                  <a:pt x="328247" y="231999"/>
                </a:lnTo>
                <a:lnTo>
                  <a:pt x="313073" y="260189"/>
                </a:lnTo>
                <a:lnTo>
                  <a:pt x="294158" y="282902"/>
                </a:lnTo>
                <a:lnTo>
                  <a:pt x="279929" y="292878"/>
                </a:lnTo>
                <a:close/>
              </a:path>
              <a:path w="328294" h="313054">
                <a:moveTo>
                  <a:pt x="138620" y="309326"/>
                </a:moveTo>
                <a:lnTo>
                  <a:pt x="131646" y="305708"/>
                </a:lnTo>
                <a:lnTo>
                  <a:pt x="126332" y="296112"/>
                </a:lnTo>
                <a:lnTo>
                  <a:pt x="122947" y="282429"/>
                </a:lnTo>
                <a:lnTo>
                  <a:pt x="121759" y="266548"/>
                </a:lnTo>
                <a:lnTo>
                  <a:pt x="121861" y="260189"/>
                </a:lnTo>
                <a:lnTo>
                  <a:pt x="122172" y="255856"/>
                </a:lnTo>
                <a:lnTo>
                  <a:pt x="122991" y="249679"/>
                </a:lnTo>
                <a:lnTo>
                  <a:pt x="149624" y="249679"/>
                </a:lnTo>
                <a:lnTo>
                  <a:pt x="148506" y="263437"/>
                </a:lnTo>
                <a:lnTo>
                  <a:pt x="148486" y="269848"/>
                </a:lnTo>
                <a:lnTo>
                  <a:pt x="148899" y="273958"/>
                </a:lnTo>
                <a:lnTo>
                  <a:pt x="149313" y="277662"/>
                </a:lnTo>
                <a:lnTo>
                  <a:pt x="161128" y="277662"/>
                </a:lnTo>
                <a:lnTo>
                  <a:pt x="155189" y="291587"/>
                </a:lnTo>
                <a:lnTo>
                  <a:pt x="138620" y="309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3" name="bg object 153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19034000" y="4212212"/>
            <a:ext cx="316314" cy="263273"/>
          </a:xfrm>
          <a:prstGeom prst="rect">
            <a:avLst/>
          </a:prstGeom>
        </p:spPr>
      </p:pic>
      <p:sp>
        <p:nvSpPr>
          <p:cNvPr id="154" name="bg object 154"/>
          <p:cNvSpPr/>
          <p:nvPr/>
        </p:nvSpPr>
        <p:spPr>
          <a:xfrm>
            <a:off x="18297386" y="4516304"/>
            <a:ext cx="1031875" cy="344805"/>
          </a:xfrm>
          <a:custGeom>
            <a:avLst/>
            <a:gdLst/>
            <a:ahLst/>
            <a:cxnLst/>
            <a:rect l="l" t="t" r="r" b="b"/>
            <a:pathLst>
              <a:path w="1031875" h="344804">
                <a:moveTo>
                  <a:pt x="223850" y="249796"/>
                </a:moveTo>
                <a:lnTo>
                  <a:pt x="213791" y="204533"/>
                </a:lnTo>
                <a:lnTo>
                  <a:pt x="187985" y="174574"/>
                </a:lnTo>
                <a:lnTo>
                  <a:pt x="153022" y="155003"/>
                </a:lnTo>
                <a:lnTo>
                  <a:pt x="91173" y="131673"/>
                </a:lnTo>
                <a:lnTo>
                  <a:pt x="70904" y="121031"/>
                </a:lnTo>
                <a:lnTo>
                  <a:pt x="57035" y="107238"/>
                </a:lnTo>
                <a:lnTo>
                  <a:pt x="51892" y="88531"/>
                </a:lnTo>
                <a:lnTo>
                  <a:pt x="55575" y="68580"/>
                </a:lnTo>
                <a:lnTo>
                  <a:pt x="67221" y="52984"/>
                </a:lnTo>
                <a:lnTo>
                  <a:pt x="87731" y="42811"/>
                </a:lnTo>
                <a:lnTo>
                  <a:pt x="118021" y="39179"/>
                </a:lnTo>
                <a:lnTo>
                  <a:pt x="139496" y="40817"/>
                </a:lnTo>
                <a:lnTo>
                  <a:pt x="157391" y="45034"/>
                </a:lnTo>
                <a:lnTo>
                  <a:pt x="172897" y="50774"/>
                </a:lnTo>
                <a:lnTo>
                  <a:pt x="187223" y="56984"/>
                </a:lnTo>
                <a:lnTo>
                  <a:pt x="203504" y="13741"/>
                </a:lnTo>
                <a:lnTo>
                  <a:pt x="181991" y="7734"/>
                </a:lnTo>
                <a:lnTo>
                  <a:pt x="159296" y="3441"/>
                </a:lnTo>
                <a:lnTo>
                  <a:pt x="137464" y="863"/>
                </a:lnTo>
                <a:lnTo>
                  <a:pt x="118529" y="0"/>
                </a:lnTo>
                <a:lnTo>
                  <a:pt x="74472" y="4889"/>
                </a:lnTo>
                <a:lnTo>
                  <a:pt x="36563" y="20408"/>
                </a:lnTo>
                <a:lnTo>
                  <a:pt x="10007" y="47866"/>
                </a:lnTo>
                <a:lnTo>
                  <a:pt x="0" y="88519"/>
                </a:lnTo>
                <a:lnTo>
                  <a:pt x="8496" y="127393"/>
                </a:lnTo>
                <a:lnTo>
                  <a:pt x="30645" y="154152"/>
                </a:lnTo>
                <a:lnTo>
                  <a:pt x="61379" y="172516"/>
                </a:lnTo>
                <a:lnTo>
                  <a:pt x="95643" y="186207"/>
                </a:lnTo>
                <a:lnTo>
                  <a:pt x="124307" y="197294"/>
                </a:lnTo>
                <a:lnTo>
                  <a:pt x="148678" y="210108"/>
                </a:lnTo>
                <a:lnTo>
                  <a:pt x="165608" y="227126"/>
                </a:lnTo>
                <a:lnTo>
                  <a:pt x="171958" y="250812"/>
                </a:lnTo>
                <a:lnTo>
                  <a:pt x="165442" y="277774"/>
                </a:lnTo>
                <a:lnTo>
                  <a:pt x="148107" y="294436"/>
                </a:lnTo>
                <a:lnTo>
                  <a:pt x="123228" y="302895"/>
                </a:lnTo>
                <a:lnTo>
                  <a:pt x="94119" y="305244"/>
                </a:lnTo>
                <a:lnTo>
                  <a:pt x="74015" y="303504"/>
                </a:lnTo>
                <a:lnTo>
                  <a:pt x="54241" y="299008"/>
                </a:lnTo>
                <a:lnTo>
                  <a:pt x="34950" y="292798"/>
                </a:lnTo>
                <a:lnTo>
                  <a:pt x="16281" y="285915"/>
                </a:lnTo>
                <a:lnTo>
                  <a:pt x="0" y="329145"/>
                </a:lnTo>
                <a:lnTo>
                  <a:pt x="22415" y="334746"/>
                </a:lnTo>
                <a:lnTo>
                  <a:pt x="46609" y="339636"/>
                </a:lnTo>
                <a:lnTo>
                  <a:pt x="70891" y="343103"/>
                </a:lnTo>
                <a:lnTo>
                  <a:pt x="93599" y="344411"/>
                </a:lnTo>
                <a:lnTo>
                  <a:pt x="142709" y="340360"/>
                </a:lnTo>
                <a:lnTo>
                  <a:pt x="184289" y="325716"/>
                </a:lnTo>
                <a:lnTo>
                  <a:pt x="213080" y="296773"/>
                </a:lnTo>
                <a:lnTo>
                  <a:pt x="223850" y="249796"/>
                </a:lnTo>
                <a:close/>
              </a:path>
              <a:path w="1031875" h="344804">
                <a:moveTo>
                  <a:pt x="499605" y="295643"/>
                </a:moveTo>
                <a:lnTo>
                  <a:pt x="357149" y="295643"/>
                </a:lnTo>
                <a:lnTo>
                  <a:pt x="357149" y="185153"/>
                </a:lnTo>
                <a:lnTo>
                  <a:pt x="484339" y="185153"/>
                </a:lnTo>
                <a:lnTo>
                  <a:pt x="484339" y="145783"/>
                </a:lnTo>
                <a:lnTo>
                  <a:pt x="357149" y="145783"/>
                </a:lnTo>
                <a:lnTo>
                  <a:pt x="357149" y="45453"/>
                </a:lnTo>
                <a:lnTo>
                  <a:pt x="495020" y="45453"/>
                </a:lnTo>
                <a:lnTo>
                  <a:pt x="495020" y="6083"/>
                </a:lnTo>
                <a:lnTo>
                  <a:pt x="306273" y="6083"/>
                </a:lnTo>
                <a:lnTo>
                  <a:pt x="306273" y="45453"/>
                </a:lnTo>
                <a:lnTo>
                  <a:pt x="306273" y="145783"/>
                </a:lnTo>
                <a:lnTo>
                  <a:pt x="306273" y="185153"/>
                </a:lnTo>
                <a:lnTo>
                  <a:pt x="306273" y="295643"/>
                </a:lnTo>
                <a:lnTo>
                  <a:pt x="306273" y="335013"/>
                </a:lnTo>
                <a:lnTo>
                  <a:pt x="499605" y="335013"/>
                </a:lnTo>
                <a:lnTo>
                  <a:pt x="499605" y="295643"/>
                </a:lnTo>
                <a:close/>
              </a:path>
              <a:path w="1031875" h="344804">
                <a:moveTo>
                  <a:pt x="784009" y="295643"/>
                </a:moveTo>
                <a:lnTo>
                  <a:pt x="641553" y="295643"/>
                </a:lnTo>
                <a:lnTo>
                  <a:pt x="641553" y="185153"/>
                </a:lnTo>
                <a:lnTo>
                  <a:pt x="768743" y="185153"/>
                </a:lnTo>
                <a:lnTo>
                  <a:pt x="768743" y="145783"/>
                </a:lnTo>
                <a:lnTo>
                  <a:pt x="641553" y="145783"/>
                </a:lnTo>
                <a:lnTo>
                  <a:pt x="641553" y="45453"/>
                </a:lnTo>
                <a:lnTo>
                  <a:pt x="779424" y="45453"/>
                </a:lnTo>
                <a:lnTo>
                  <a:pt x="779424" y="6083"/>
                </a:lnTo>
                <a:lnTo>
                  <a:pt x="590677" y="6083"/>
                </a:lnTo>
                <a:lnTo>
                  <a:pt x="590677" y="45453"/>
                </a:lnTo>
                <a:lnTo>
                  <a:pt x="590677" y="145783"/>
                </a:lnTo>
                <a:lnTo>
                  <a:pt x="590677" y="185153"/>
                </a:lnTo>
                <a:lnTo>
                  <a:pt x="590677" y="295643"/>
                </a:lnTo>
                <a:lnTo>
                  <a:pt x="590677" y="335013"/>
                </a:lnTo>
                <a:lnTo>
                  <a:pt x="784009" y="335013"/>
                </a:lnTo>
                <a:lnTo>
                  <a:pt x="784009" y="295643"/>
                </a:lnTo>
                <a:close/>
              </a:path>
              <a:path w="1031875" h="344804">
                <a:moveTo>
                  <a:pt x="951407" y="285902"/>
                </a:moveTo>
                <a:lnTo>
                  <a:pt x="900531" y="285902"/>
                </a:lnTo>
                <a:lnTo>
                  <a:pt x="900531" y="335254"/>
                </a:lnTo>
                <a:lnTo>
                  <a:pt x="951407" y="335254"/>
                </a:lnTo>
                <a:lnTo>
                  <a:pt x="951407" y="285902"/>
                </a:lnTo>
                <a:close/>
              </a:path>
              <a:path w="1031875" h="344804">
                <a:moveTo>
                  <a:pt x="1031786" y="82397"/>
                </a:moveTo>
                <a:lnTo>
                  <a:pt x="1023048" y="40170"/>
                </a:lnTo>
                <a:lnTo>
                  <a:pt x="1022985" y="39839"/>
                </a:lnTo>
                <a:lnTo>
                  <a:pt x="1000252" y="15176"/>
                </a:lnTo>
                <a:lnTo>
                  <a:pt x="969124" y="3771"/>
                </a:lnTo>
                <a:lnTo>
                  <a:pt x="935126" y="990"/>
                </a:lnTo>
                <a:lnTo>
                  <a:pt x="914946" y="2311"/>
                </a:lnTo>
                <a:lnTo>
                  <a:pt x="892708" y="5765"/>
                </a:lnTo>
                <a:lnTo>
                  <a:pt x="870953" y="10655"/>
                </a:lnTo>
                <a:lnTo>
                  <a:pt x="852195" y="16256"/>
                </a:lnTo>
                <a:lnTo>
                  <a:pt x="861352" y="57975"/>
                </a:lnTo>
                <a:lnTo>
                  <a:pt x="877963" y="51333"/>
                </a:lnTo>
                <a:lnTo>
                  <a:pt x="898042" y="45643"/>
                </a:lnTo>
                <a:lnTo>
                  <a:pt x="918235" y="41668"/>
                </a:lnTo>
                <a:lnTo>
                  <a:pt x="935126" y="40170"/>
                </a:lnTo>
                <a:lnTo>
                  <a:pt x="957402" y="42545"/>
                </a:lnTo>
                <a:lnTo>
                  <a:pt x="972197" y="50025"/>
                </a:lnTo>
                <a:lnTo>
                  <a:pt x="980414" y="63144"/>
                </a:lnTo>
                <a:lnTo>
                  <a:pt x="982941" y="82397"/>
                </a:lnTo>
                <a:lnTo>
                  <a:pt x="970470" y="110528"/>
                </a:lnTo>
                <a:lnTo>
                  <a:pt x="943013" y="133464"/>
                </a:lnTo>
                <a:lnTo>
                  <a:pt x="915555" y="160883"/>
                </a:lnTo>
                <a:lnTo>
                  <a:pt x="903071" y="202463"/>
                </a:lnTo>
                <a:lnTo>
                  <a:pt x="903071" y="248754"/>
                </a:lnTo>
                <a:lnTo>
                  <a:pt x="948855" y="248754"/>
                </a:lnTo>
                <a:lnTo>
                  <a:pt x="948855" y="205016"/>
                </a:lnTo>
                <a:lnTo>
                  <a:pt x="961821" y="173126"/>
                </a:lnTo>
                <a:lnTo>
                  <a:pt x="990320" y="147523"/>
                </a:lnTo>
                <a:lnTo>
                  <a:pt x="1018832" y="120015"/>
                </a:lnTo>
                <a:lnTo>
                  <a:pt x="1031786" y="8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5" name="bg object 15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8291298" y="5051767"/>
            <a:ext cx="79951" cy="105947"/>
          </a:xfrm>
          <a:prstGeom prst="rect">
            <a:avLst/>
          </a:prstGeom>
        </p:spPr>
      </p:pic>
      <p:pic>
        <p:nvPicPr>
          <p:cNvPr id="156" name="bg object 156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8397037" y="5051775"/>
            <a:ext cx="73964" cy="103721"/>
          </a:xfrm>
          <a:prstGeom prst="rect">
            <a:avLst/>
          </a:prstGeom>
        </p:spPr>
      </p:pic>
      <p:pic>
        <p:nvPicPr>
          <p:cNvPr id="157" name="bg object 157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8496347" y="5053993"/>
            <a:ext cx="84617" cy="101503"/>
          </a:xfrm>
          <a:prstGeom prst="rect">
            <a:avLst/>
          </a:prstGeom>
        </p:spPr>
      </p:pic>
      <p:sp>
        <p:nvSpPr>
          <p:cNvPr id="158" name="bg object 158"/>
          <p:cNvSpPr/>
          <p:nvPr/>
        </p:nvSpPr>
        <p:spPr>
          <a:xfrm>
            <a:off x="18605855" y="5011794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4" h="144145">
                <a:moveTo>
                  <a:pt x="9994" y="42202"/>
                </a:moveTo>
                <a:lnTo>
                  <a:pt x="889" y="42202"/>
                </a:lnTo>
                <a:lnTo>
                  <a:pt x="889" y="143713"/>
                </a:lnTo>
                <a:lnTo>
                  <a:pt x="9994" y="143713"/>
                </a:lnTo>
                <a:lnTo>
                  <a:pt x="9994" y="42202"/>
                </a:lnTo>
                <a:close/>
              </a:path>
              <a:path w="10794" h="144145">
                <a:moveTo>
                  <a:pt x="10668" y="0"/>
                </a:moveTo>
                <a:lnTo>
                  <a:pt x="0" y="0"/>
                </a:lnTo>
                <a:lnTo>
                  <a:pt x="0" y="15100"/>
                </a:lnTo>
                <a:lnTo>
                  <a:pt x="10668" y="15100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9" name="bg object 159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18646289" y="5051767"/>
            <a:ext cx="151936" cy="105946"/>
          </a:xfrm>
          <a:prstGeom prst="rect">
            <a:avLst/>
          </a:prstGeom>
        </p:spPr>
      </p:pic>
      <p:pic>
        <p:nvPicPr>
          <p:cNvPr id="160" name="bg object 160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18823346" y="5051775"/>
            <a:ext cx="73964" cy="103721"/>
          </a:xfrm>
          <a:prstGeom prst="rect">
            <a:avLst/>
          </a:prstGeom>
        </p:spPr>
      </p:pic>
      <p:pic>
        <p:nvPicPr>
          <p:cNvPr id="161" name="bg object 161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8927519" y="5051783"/>
            <a:ext cx="136378" cy="103721"/>
          </a:xfrm>
          <a:prstGeom prst="rect">
            <a:avLst/>
          </a:prstGeom>
        </p:spPr>
      </p:pic>
      <p:pic>
        <p:nvPicPr>
          <p:cNvPr id="162" name="bg object 16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9090824" y="5051767"/>
            <a:ext cx="79951" cy="105947"/>
          </a:xfrm>
          <a:prstGeom prst="rect">
            <a:avLst/>
          </a:prstGeom>
        </p:spPr>
      </p:pic>
      <p:pic>
        <p:nvPicPr>
          <p:cNvPr id="163" name="bg object 163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9196557" y="5051775"/>
            <a:ext cx="73964" cy="103721"/>
          </a:xfrm>
          <a:prstGeom prst="rect">
            <a:avLst/>
          </a:prstGeom>
        </p:spPr>
      </p:pic>
      <p:sp>
        <p:nvSpPr>
          <p:cNvPr id="164" name="bg object 164"/>
          <p:cNvSpPr/>
          <p:nvPr/>
        </p:nvSpPr>
        <p:spPr>
          <a:xfrm>
            <a:off x="19289873" y="5028673"/>
            <a:ext cx="52069" cy="136525"/>
          </a:xfrm>
          <a:custGeom>
            <a:avLst/>
            <a:gdLst/>
            <a:ahLst/>
            <a:cxnLst/>
            <a:rect l="l" t="t" r="r" b="b"/>
            <a:pathLst>
              <a:path w="52069" h="136525">
                <a:moveTo>
                  <a:pt x="49304" y="136370"/>
                </a:moveTo>
                <a:lnTo>
                  <a:pt x="34437" y="131966"/>
                </a:lnTo>
                <a:lnTo>
                  <a:pt x="23819" y="124959"/>
                </a:lnTo>
                <a:lnTo>
                  <a:pt x="17450" y="115164"/>
                </a:lnTo>
                <a:lnTo>
                  <a:pt x="15327" y="102393"/>
                </a:lnTo>
                <a:lnTo>
                  <a:pt x="15327" y="32649"/>
                </a:lnTo>
                <a:lnTo>
                  <a:pt x="0" y="32649"/>
                </a:lnTo>
                <a:lnTo>
                  <a:pt x="0" y="25320"/>
                </a:lnTo>
                <a:lnTo>
                  <a:pt x="15327" y="25320"/>
                </a:lnTo>
                <a:lnTo>
                  <a:pt x="15327" y="0"/>
                </a:lnTo>
                <a:lnTo>
                  <a:pt x="24437" y="0"/>
                </a:lnTo>
                <a:lnTo>
                  <a:pt x="24437" y="25320"/>
                </a:lnTo>
                <a:lnTo>
                  <a:pt x="47539" y="25320"/>
                </a:lnTo>
                <a:lnTo>
                  <a:pt x="47539" y="32649"/>
                </a:lnTo>
                <a:lnTo>
                  <a:pt x="24437" y="32649"/>
                </a:lnTo>
                <a:lnTo>
                  <a:pt x="24437" y="102393"/>
                </a:lnTo>
                <a:lnTo>
                  <a:pt x="25959" y="112006"/>
                </a:lnTo>
                <a:lnTo>
                  <a:pt x="30771" y="119329"/>
                </a:lnTo>
                <a:lnTo>
                  <a:pt x="39248" y="124570"/>
                </a:lnTo>
                <a:lnTo>
                  <a:pt x="51761" y="127936"/>
                </a:lnTo>
                <a:lnTo>
                  <a:pt x="49304" y="13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5" name="bg object 165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18784026" y="5310183"/>
            <a:ext cx="146172" cy="149257"/>
          </a:xfrm>
          <a:prstGeom prst="rect">
            <a:avLst/>
          </a:prstGeom>
        </p:spPr>
      </p:pic>
      <p:pic>
        <p:nvPicPr>
          <p:cNvPr id="166" name="bg object 166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18956632" y="5355720"/>
            <a:ext cx="79951" cy="105947"/>
          </a:xfrm>
          <a:prstGeom prst="rect">
            <a:avLst/>
          </a:prstGeom>
        </p:spPr>
      </p:pic>
      <p:pic>
        <p:nvPicPr>
          <p:cNvPr id="167" name="bg object 16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062373" y="5355720"/>
            <a:ext cx="73964" cy="103721"/>
          </a:xfrm>
          <a:prstGeom prst="rect">
            <a:avLst/>
          </a:prstGeom>
        </p:spPr>
      </p:pic>
      <p:pic>
        <p:nvPicPr>
          <p:cNvPr id="168" name="bg object 168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19163240" y="5313514"/>
            <a:ext cx="79521" cy="148144"/>
          </a:xfrm>
          <a:prstGeom prst="rect">
            <a:avLst/>
          </a:prstGeom>
        </p:spPr>
      </p:pic>
      <p:pic>
        <p:nvPicPr>
          <p:cNvPr id="169" name="bg object 169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19266770" y="5355720"/>
            <a:ext cx="67295" cy="105947"/>
          </a:xfrm>
          <a:prstGeom prst="rect">
            <a:avLst/>
          </a:prstGeom>
        </p:spPr>
      </p:pic>
      <p:pic>
        <p:nvPicPr>
          <p:cNvPr id="170" name="bg object 170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17458684" y="5661883"/>
            <a:ext cx="129708" cy="101503"/>
          </a:xfrm>
          <a:prstGeom prst="rect">
            <a:avLst/>
          </a:prstGeom>
        </p:spPr>
      </p:pic>
      <p:pic>
        <p:nvPicPr>
          <p:cNvPr id="171" name="bg object 171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17613744" y="5617467"/>
            <a:ext cx="72184" cy="145926"/>
          </a:xfrm>
          <a:prstGeom prst="rect">
            <a:avLst/>
          </a:prstGeom>
        </p:spPr>
      </p:pic>
      <p:pic>
        <p:nvPicPr>
          <p:cNvPr id="172" name="bg object 172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17712821" y="5636563"/>
            <a:ext cx="145728" cy="136370"/>
          </a:xfrm>
          <a:prstGeom prst="rect">
            <a:avLst/>
          </a:prstGeom>
        </p:spPr>
      </p:pic>
      <p:sp>
        <p:nvSpPr>
          <p:cNvPr id="173" name="bg object 173"/>
          <p:cNvSpPr/>
          <p:nvPr/>
        </p:nvSpPr>
        <p:spPr>
          <a:xfrm>
            <a:off x="17916305" y="5636563"/>
            <a:ext cx="52069" cy="136525"/>
          </a:xfrm>
          <a:custGeom>
            <a:avLst/>
            <a:gdLst/>
            <a:ahLst/>
            <a:cxnLst/>
            <a:rect l="l" t="t" r="r" b="b"/>
            <a:pathLst>
              <a:path w="52069" h="136525">
                <a:moveTo>
                  <a:pt x="49304" y="136370"/>
                </a:moveTo>
                <a:lnTo>
                  <a:pt x="34437" y="131966"/>
                </a:lnTo>
                <a:lnTo>
                  <a:pt x="23819" y="124959"/>
                </a:lnTo>
                <a:lnTo>
                  <a:pt x="17450" y="115164"/>
                </a:lnTo>
                <a:lnTo>
                  <a:pt x="15327" y="102393"/>
                </a:lnTo>
                <a:lnTo>
                  <a:pt x="15327" y="32649"/>
                </a:lnTo>
                <a:lnTo>
                  <a:pt x="0" y="32649"/>
                </a:lnTo>
                <a:lnTo>
                  <a:pt x="0" y="25320"/>
                </a:lnTo>
                <a:lnTo>
                  <a:pt x="15327" y="25320"/>
                </a:lnTo>
                <a:lnTo>
                  <a:pt x="15327" y="0"/>
                </a:lnTo>
                <a:lnTo>
                  <a:pt x="24437" y="0"/>
                </a:lnTo>
                <a:lnTo>
                  <a:pt x="24437" y="25320"/>
                </a:lnTo>
                <a:lnTo>
                  <a:pt x="47539" y="25320"/>
                </a:lnTo>
                <a:lnTo>
                  <a:pt x="47539" y="32649"/>
                </a:lnTo>
                <a:lnTo>
                  <a:pt x="24437" y="32649"/>
                </a:lnTo>
                <a:lnTo>
                  <a:pt x="24437" y="102393"/>
                </a:lnTo>
                <a:lnTo>
                  <a:pt x="25957" y="112006"/>
                </a:lnTo>
                <a:lnTo>
                  <a:pt x="30768" y="119329"/>
                </a:lnTo>
                <a:lnTo>
                  <a:pt x="39244" y="124570"/>
                </a:lnTo>
                <a:lnTo>
                  <a:pt x="51761" y="127936"/>
                </a:lnTo>
                <a:lnTo>
                  <a:pt x="49304" y="13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4" name="bg object 174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17987400" y="5617467"/>
            <a:ext cx="72184" cy="145926"/>
          </a:xfrm>
          <a:prstGeom prst="rect">
            <a:avLst/>
          </a:prstGeom>
        </p:spPr>
      </p:pic>
      <p:pic>
        <p:nvPicPr>
          <p:cNvPr id="175" name="bg object 175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18086470" y="5659656"/>
            <a:ext cx="79951" cy="105947"/>
          </a:xfrm>
          <a:prstGeom prst="rect">
            <a:avLst/>
          </a:prstGeom>
        </p:spPr>
      </p:pic>
      <p:pic>
        <p:nvPicPr>
          <p:cNvPr id="176" name="bg object 176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18243288" y="5659673"/>
            <a:ext cx="136378" cy="103721"/>
          </a:xfrm>
          <a:prstGeom prst="rect">
            <a:avLst/>
          </a:prstGeom>
        </p:spPr>
      </p:pic>
      <p:pic>
        <p:nvPicPr>
          <p:cNvPr id="177" name="bg object 177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8406601" y="5659656"/>
            <a:ext cx="75952" cy="105947"/>
          </a:xfrm>
          <a:prstGeom prst="rect">
            <a:avLst/>
          </a:prstGeom>
        </p:spPr>
      </p:pic>
      <p:pic>
        <p:nvPicPr>
          <p:cNvPr id="178" name="bg object 178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18511444" y="5617459"/>
            <a:ext cx="307243" cy="155474"/>
          </a:xfrm>
          <a:prstGeom prst="rect">
            <a:avLst/>
          </a:prstGeom>
        </p:spPr>
      </p:pic>
      <p:pic>
        <p:nvPicPr>
          <p:cNvPr id="179" name="bg object 179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8883995" y="5614128"/>
            <a:ext cx="290326" cy="151475"/>
          </a:xfrm>
          <a:prstGeom prst="rect">
            <a:avLst/>
          </a:prstGeom>
        </p:spPr>
      </p:pic>
      <p:pic>
        <p:nvPicPr>
          <p:cNvPr id="180" name="bg object 180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19200111" y="5659657"/>
            <a:ext cx="133954" cy="105947"/>
          </a:xfrm>
          <a:prstGeom prst="rect">
            <a:avLst/>
          </a:prstGeom>
        </p:spPr>
      </p:pic>
      <p:sp>
        <p:nvSpPr>
          <p:cNvPr id="181" name="bg object 181"/>
          <p:cNvSpPr/>
          <p:nvPr/>
        </p:nvSpPr>
        <p:spPr>
          <a:xfrm>
            <a:off x="705154" y="4064133"/>
            <a:ext cx="556260" cy="332105"/>
          </a:xfrm>
          <a:custGeom>
            <a:avLst/>
            <a:gdLst/>
            <a:ahLst/>
            <a:cxnLst/>
            <a:rect l="l" t="t" r="r" b="b"/>
            <a:pathLst>
              <a:path w="556260" h="332104">
                <a:moveTo>
                  <a:pt x="367741" y="56362"/>
                </a:moveTo>
                <a:lnTo>
                  <a:pt x="365442" y="36042"/>
                </a:lnTo>
                <a:lnTo>
                  <a:pt x="359511" y="21805"/>
                </a:lnTo>
                <a:lnTo>
                  <a:pt x="351421" y="13436"/>
                </a:lnTo>
                <a:lnTo>
                  <a:pt x="342646" y="10706"/>
                </a:lnTo>
                <a:lnTo>
                  <a:pt x="337070" y="11811"/>
                </a:lnTo>
                <a:lnTo>
                  <a:pt x="331025" y="15227"/>
                </a:lnTo>
                <a:lnTo>
                  <a:pt x="324827" y="21120"/>
                </a:lnTo>
                <a:lnTo>
                  <a:pt x="318795" y="29629"/>
                </a:lnTo>
                <a:lnTo>
                  <a:pt x="328053" y="34226"/>
                </a:lnTo>
                <a:lnTo>
                  <a:pt x="335191" y="42379"/>
                </a:lnTo>
                <a:lnTo>
                  <a:pt x="339788" y="54838"/>
                </a:lnTo>
                <a:lnTo>
                  <a:pt x="341414" y="72402"/>
                </a:lnTo>
                <a:lnTo>
                  <a:pt x="333921" y="121958"/>
                </a:lnTo>
                <a:lnTo>
                  <a:pt x="314210" y="176428"/>
                </a:lnTo>
                <a:lnTo>
                  <a:pt x="286448" y="229577"/>
                </a:lnTo>
                <a:lnTo>
                  <a:pt x="254825" y="275234"/>
                </a:lnTo>
                <a:lnTo>
                  <a:pt x="223494" y="307174"/>
                </a:lnTo>
                <a:lnTo>
                  <a:pt x="196621" y="319201"/>
                </a:lnTo>
                <a:lnTo>
                  <a:pt x="186753" y="319201"/>
                </a:lnTo>
                <a:lnTo>
                  <a:pt x="185102" y="312204"/>
                </a:lnTo>
                <a:lnTo>
                  <a:pt x="185102" y="301929"/>
                </a:lnTo>
                <a:lnTo>
                  <a:pt x="192239" y="259245"/>
                </a:lnTo>
                <a:lnTo>
                  <a:pt x="207937" y="215861"/>
                </a:lnTo>
                <a:lnTo>
                  <a:pt x="223634" y="178485"/>
                </a:lnTo>
                <a:lnTo>
                  <a:pt x="230759" y="153847"/>
                </a:lnTo>
                <a:lnTo>
                  <a:pt x="229450" y="147231"/>
                </a:lnTo>
                <a:lnTo>
                  <a:pt x="225209" y="140677"/>
                </a:lnTo>
                <a:lnTo>
                  <a:pt x="217576" y="135686"/>
                </a:lnTo>
                <a:lnTo>
                  <a:pt x="206082" y="133692"/>
                </a:lnTo>
                <a:lnTo>
                  <a:pt x="194805" y="173990"/>
                </a:lnTo>
                <a:lnTo>
                  <a:pt x="172453" y="222631"/>
                </a:lnTo>
                <a:lnTo>
                  <a:pt x="143649" y="269659"/>
                </a:lnTo>
                <a:lnTo>
                  <a:pt x="113004" y="305168"/>
                </a:lnTo>
                <a:lnTo>
                  <a:pt x="85140" y="319201"/>
                </a:lnTo>
                <a:lnTo>
                  <a:pt x="75272" y="319201"/>
                </a:lnTo>
                <a:lnTo>
                  <a:pt x="72796" y="313448"/>
                </a:lnTo>
                <a:lnTo>
                  <a:pt x="72796" y="303161"/>
                </a:lnTo>
                <a:lnTo>
                  <a:pt x="78320" y="268744"/>
                </a:lnTo>
                <a:lnTo>
                  <a:pt x="91478" y="224777"/>
                </a:lnTo>
                <a:lnTo>
                  <a:pt x="107188" y="175006"/>
                </a:lnTo>
                <a:lnTo>
                  <a:pt x="120345" y="123240"/>
                </a:lnTo>
                <a:lnTo>
                  <a:pt x="125869" y="73215"/>
                </a:lnTo>
                <a:lnTo>
                  <a:pt x="122758" y="43040"/>
                </a:lnTo>
                <a:lnTo>
                  <a:pt x="113372" y="19951"/>
                </a:lnTo>
                <a:lnTo>
                  <a:pt x="97586" y="5194"/>
                </a:lnTo>
                <a:lnTo>
                  <a:pt x="75272" y="0"/>
                </a:lnTo>
                <a:lnTo>
                  <a:pt x="46507" y="6705"/>
                </a:lnTo>
                <a:lnTo>
                  <a:pt x="22517" y="23964"/>
                </a:lnTo>
                <a:lnTo>
                  <a:pt x="6083" y="47548"/>
                </a:lnTo>
                <a:lnTo>
                  <a:pt x="0" y="73215"/>
                </a:lnTo>
                <a:lnTo>
                  <a:pt x="1549" y="84620"/>
                </a:lnTo>
                <a:lnTo>
                  <a:pt x="6578" y="94043"/>
                </a:lnTo>
                <a:lnTo>
                  <a:pt x="15608" y="100469"/>
                </a:lnTo>
                <a:lnTo>
                  <a:pt x="29197" y="102844"/>
                </a:lnTo>
                <a:lnTo>
                  <a:pt x="26733" y="97091"/>
                </a:lnTo>
                <a:lnTo>
                  <a:pt x="25501" y="89268"/>
                </a:lnTo>
                <a:lnTo>
                  <a:pt x="25501" y="80632"/>
                </a:lnTo>
                <a:lnTo>
                  <a:pt x="27838" y="58381"/>
                </a:lnTo>
                <a:lnTo>
                  <a:pt x="35267" y="35902"/>
                </a:lnTo>
                <a:lnTo>
                  <a:pt x="48412" y="18516"/>
                </a:lnTo>
                <a:lnTo>
                  <a:pt x="67868" y="11531"/>
                </a:lnTo>
                <a:lnTo>
                  <a:pt x="81965" y="16243"/>
                </a:lnTo>
                <a:lnTo>
                  <a:pt x="89306" y="28905"/>
                </a:lnTo>
                <a:lnTo>
                  <a:pt x="92100" y="47282"/>
                </a:lnTo>
                <a:lnTo>
                  <a:pt x="92544" y="69113"/>
                </a:lnTo>
                <a:lnTo>
                  <a:pt x="87160" y="120751"/>
                </a:lnTo>
                <a:lnTo>
                  <a:pt x="74307" y="173990"/>
                </a:lnTo>
                <a:lnTo>
                  <a:pt x="58953" y="224396"/>
                </a:lnTo>
                <a:lnTo>
                  <a:pt x="46101" y="267563"/>
                </a:lnTo>
                <a:lnTo>
                  <a:pt x="40716" y="299059"/>
                </a:lnTo>
                <a:lnTo>
                  <a:pt x="44564" y="315658"/>
                </a:lnTo>
                <a:lnTo>
                  <a:pt x="53936" y="325691"/>
                </a:lnTo>
                <a:lnTo>
                  <a:pt x="65532" y="330644"/>
                </a:lnTo>
                <a:lnTo>
                  <a:pt x="76085" y="331965"/>
                </a:lnTo>
                <a:lnTo>
                  <a:pt x="96735" y="326910"/>
                </a:lnTo>
                <a:lnTo>
                  <a:pt x="118198" y="312839"/>
                </a:lnTo>
                <a:lnTo>
                  <a:pt x="139890" y="291350"/>
                </a:lnTo>
                <a:lnTo>
                  <a:pt x="161239" y="264083"/>
                </a:lnTo>
                <a:lnTo>
                  <a:pt x="157873" y="275310"/>
                </a:lnTo>
                <a:lnTo>
                  <a:pt x="155270" y="285369"/>
                </a:lnTo>
                <a:lnTo>
                  <a:pt x="153606" y="294055"/>
                </a:lnTo>
                <a:lnTo>
                  <a:pt x="153009" y="301117"/>
                </a:lnTo>
                <a:lnTo>
                  <a:pt x="156337" y="314947"/>
                </a:lnTo>
                <a:lnTo>
                  <a:pt x="164846" y="324548"/>
                </a:lnTo>
                <a:lnTo>
                  <a:pt x="176263" y="330149"/>
                </a:lnTo>
                <a:lnTo>
                  <a:pt x="188391" y="331952"/>
                </a:lnTo>
                <a:lnTo>
                  <a:pt x="219697" y="321411"/>
                </a:lnTo>
                <a:lnTo>
                  <a:pt x="253631" y="293077"/>
                </a:lnTo>
                <a:lnTo>
                  <a:pt x="287477" y="251853"/>
                </a:lnTo>
                <a:lnTo>
                  <a:pt x="318516" y="202653"/>
                </a:lnTo>
                <a:lnTo>
                  <a:pt x="344055" y="150393"/>
                </a:lnTo>
                <a:lnTo>
                  <a:pt x="361365" y="99987"/>
                </a:lnTo>
                <a:lnTo>
                  <a:pt x="367741" y="56362"/>
                </a:lnTo>
                <a:close/>
              </a:path>
              <a:path w="556260" h="332104">
                <a:moveTo>
                  <a:pt x="555726" y="234454"/>
                </a:moveTo>
                <a:lnTo>
                  <a:pt x="550379" y="229527"/>
                </a:lnTo>
                <a:lnTo>
                  <a:pt x="536016" y="254901"/>
                </a:lnTo>
                <a:lnTo>
                  <a:pt x="519061" y="275856"/>
                </a:lnTo>
                <a:lnTo>
                  <a:pt x="501726" y="290093"/>
                </a:lnTo>
                <a:lnTo>
                  <a:pt x="486206" y="295338"/>
                </a:lnTo>
                <a:lnTo>
                  <a:pt x="479221" y="295338"/>
                </a:lnTo>
                <a:lnTo>
                  <a:pt x="473862" y="290817"/>
                </a:lnTo>
                <a:lnTo>
                  <a:pt x="473862" y="279704"/>
                </a:lnTo>
                <a:lnTo>
                  <a:pt x="476631" y="263994"/>
                </a:lnTo>
                <a:lnTo>
                  <a:pt x="482714" y="247167"/>
                </a:lnTo>
                <a:lnTo>
                  <a:pt x="488797" y="229336"/>
                </a:lnTo>
                <a:lnTo>
                  <a:pt x="491553" y="210604"/>
                </a:lnTo>
                <a:lnTo>
                  <a:pt x="489991" y="198259"/>
                </a:lnTo>
                <a:lnTo>
                  <a:pt x="489851" y="197192"/>
                </a:lnTo>
                <a:lnTo>
                  <a:pt x="484403" y="185305"/>
                </a:lnTo>
                <a:lnTo>
                  <a:pt x="474713" y="176822"/>
                </a:lnTo>
                <a:lnTo>
                  <a:pt x="460286" y="173583"/>
                </a:lnTo>
                <a:lnTo>
                  <a:pt x="434517" y="182308"/>
                </a:lnTo>
                <a:lnTo>
                  <a:pt x="412064" y="205727"/>
                </a:lnTo>
                <a:lnTo>
                  <a:pt x="392836" y="239699"/>
                </a:lnTo>
                <a:lnTo>
                  <a:pt x="376783" y="280123"/>
                </a:lnTo>
                <a:lnTo>
                  <a:pt x="376377" y="276415"/>
                </a:lnTo>
                <a:lnTo>
                  <a:pt x="375958" y="272313"/>
                </a:lnTo>
                <a:lnTo>
                  <a:pt x="376059" y="263994"/>
                </a:lnTo>
                <a:lnTo>
                  <a:pt x="376885" y="247523"/>
                </a:lnTo>
                <a:lnTo>
                  <a:pt x="384467" y="204889"/>
                </a:lnTo>
                <a:lnTo>
                  <a:pt x="409181" y="169062"/>
                </a:lnTo>
                <a:lnTo>
                  <a:pt x="426440" y="153682"/>
                </a:lnTo>
                <a:lnTo>
                  <a:pt x="456692" y="110147"/>
                </a:lnTo>
                <a:lnTo>
                  <a:pt x="477837" y="64909"/>
                </a:lnTo>
                <a:lnTo>
                  <a:pt x="484174" y="35788"/>
                </a:lnTo>
                <a:lnTo>
                  <a:pt x="485787" y="28384"/>
                </a:lnTo>
                <a:lnTo>
                  <a:pt x="485063" y="19646"/>
                </a:lnTo>
                <a:lnTo>
                  <a:pt x="482701" y="11264"/>
                </a:lnTo>
                <a:lnTo>
                  <a:pt x="478497" y="4953"/>
                </a:lnTo>
                <a:lnTo>
                  <a:pt x="472211" y="2463"/>
                </a:lnTo>
                <a:lnTo>
                  <a:pt x="471805" y="2743"/>
                </a:lnTo>
                <a:lnTo>
                  <a:pt x="471805" y="36601"/>
                </a:lnTo>
                <a:lnTo>
                  <a:pt x="471805" y="39077"/>
                </a:lnTo>
                <a:lnTo>
                  <a:pt x="465366" y="63957"/>
                </a:lnTo>
                <a:lnTo>
                  <a:pt x="448348" y="100520"/>
                </a:lnTo>
                <a:lnTo>
                  <a:pt x="424256" y="138861"/>
                </a:lnTo>
                <a:lnTo>
                  <a:pt x="396519" y="169062"/>
                </a:lnTo>
                <a:lnTo>
                  <a:pt x="415544" y="119951"/>
                </a:lnTo>
                <a:lnTo>
                  <a:pt x="437972" y="77279"/>
                </a:lnTo>
                <a:lnTo>
                  <a:pt x="458076" y="47180"/>
                </a:lnTo>
                <a:lnTo>
                  <a:pt x="470154" y="35788"/>
                </a:lnTo>
                <a:lnTo>
                  <a:pt x="471385" y="35788"/>
                </a:lnTo>
                <a:lnTo>
                  <a:pt x="471805" y="36601"/>
                </a:lnTo>
                <a:lnTo>
                  <a:pt x="471805" y="2743"/>
                </a:lnTo>
                <a:lnTo>
                  <a:pt x="424421" y="54114"/>
                </a:lnTo>
                <a:lnTo>
                  <a:pt x="397294" y="106273"/>
                </a:lnTo>
                <a:lnTo>
                  <a:pt x="373151" y="164998"/>
                </a:lnTo>
                <a:lnTo>
                  <a:pt x="355854" y="221996"/>
                </a:lnTo>
                <a:lnTo>
                  <a:pt x="349224" y="269011"/>
                </a:lnTo>
                <a:lnTo>
                  <a:pt x="350418" y="284899"/>
                </a:lnTo>
                <a:lnTo>
                  <a:pt x="353796" y="298577"/>
                </a:lnTo>
                <a:lnTo>
                  <a:pt x="359117" y="308178"/>
                </a:lnTo>
                <a:lnTo>
                  <a:pt x="366090" y="311797"/>
                </a:lnTo>
                <a:lnTo>
                  <a:pt x="382663" y="294055"/>
                </a:lnTo>
                <a:lnTo>
                  <a:pt x="388607" y="280123"/>
                </a:lnTo>
                <a:lnTo>
                  <a:pt x="399300" y="255028"/>
                </a:lnTo>
                <a:lnTo>
                  <a:pt x="419188" y="216001"/>
                </a:lnTo>
                <a:lnTo>
                  <a:pt x="445477" y="198259"/>
                </a:lnTo>
                <a:lnTo>
                  <a:pt x="454113" y="198259"/>
                </a:lnTo>
                <a:lnTo>
                  <a:pt x="461111" y="203619"/>
                </a:lnTo>
                <a:lnTo>
                  <a:pt x="461111" y="218008"/>
                </a:lnTo>
                <a:lnTo>
                  <a:pt x="459117" y="233616"/>
                </a:lnTo>
                <a:lnTo>
                  <a:pt x="454736" y="249999"/>
                </a:lnTo>
                <a:lnTo>
                  <a:pt x="450354" y="265912"/>
                </a:lnTo>
                <a:lnTo>
                  <a:pt x="448360" y="280123"/>
                </a:lnTo>
                <a:lnTo>
                  <a:pt x="450138" y="290410"/>
                </a:lnTo>
                <a:lnTo>
                  <a:pt x="455460" y="298627"/>
                </a:lnTo>
                <a:lnTo>
                  <a:pt x="464324" y="304063"/>
                </a:lnTo>
                <a:lnTo>
                  <a:pt x="476745" y="306031"/>
                </a:lnTo>
                <a:lnTo>
                  <a:pt x="500024" y="300520"/>
                </a:lnTo>
                <a:lnTo>
                  <a:pt x="507403" y="295338"/>
                </a:lnTo>
                <a:lnTo>
                  <a:pt x="521639" y="285369"/>
                </a:lnTo>
                <a:lnTo>
                  <a:pt x="540550" y="262648"/>
                </a:lnTo>
                <a:lnTo>
                  <a:pt x="555726" y="234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2" name="bg object 182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1237419" y="4219216"/>
            <a:ext cx="202386" cy="160427"/>
          </a:xfrm>
          <a:prstGeom prst="rect">
            <a:avLst/>
          </a:prstGeom>
        </p:spPr>
      </p:pic>
      <p:sp>
        <p:nvSpPr>
          <p:cNvPr id="183" name="bg object 183"/>
          <p:cNvSpPr/>
          <p:nvPr/>
        </p:nvSpPr>
        <p:spPr>
          <a:xfrm>
            <a:off x="1426222" y="4064133"/>
            <a:ext cx="458470" cy="315595"/>
          </a:xfrm>
          <a:custGeom>
            <a:avLst/>
            <a:gdLst/>
            <a:ahLst/>
            <a:cxnLst/>
            <a:rect l="l" t="t" r="r" b="b"/>
            <a:pathLst>
              <a:path w="458469" h="315595">
                <a:moveTo>
                  <a:pt x="132041" y="233654"/>
                </a:moveTo>
                <a:lnTo>
                  <a:pt x="126682" y="229539"/>
                </a:lnTo>
                <a:lnTo>
                  <a:pt x="109613" y="258749"/>
                </a:lnTo>
                <a:lnTo>
                  <a:pt x="90385" y="280911"/>
                </a:lnTo>
                <a:lnTo>
                  <a:pt x="69761" y="294957"/>
                </a:lnTo>
                <a:lnTo>
                  <a:pt x="48526" y="299872"/>
                </a:lnTo>
                <a:lnTo>
                  <a:pt x="37998" y="298094"/>
                </a:lnTo>
                <a:lnTo>
                  <a:pt x="30848" y="292366"/>
                </a:lnTo>
                <a:lnTo>
                  <a:pt x="26784" y="282168"/>
                </a:lnTo>
                <a:lnTo>
                  <a:pt x="25501" y="266966"/>
                </a:lnTo>
                <a:lnTo>
                  <a:pt x="27241" y="244741"/>
                </a:lnTo>
                <a:lnTo>
                  <a:pt x="32029" y="222135"/>
                </a:lnTo>
                <a:lnTo>
                  <a:pt x="39217" y="199517"/>
                </a:lnTo>
                <a:lnTo>
                  <a:pt x="48133" y="177292"/>
                </a:lnTo>
                <a:lnTo>
                  <a:pt x="54292" y="177292"/>
                </a:lnTo>
                <a:lnTo>
                  <a:pt x="69189" y="176987"/>
                </a:lnTo>
                <a:lnTo>
                  <a:pt x="86169" y="176060"/>
                </a:lnTo>
                <a:lnTo>
                  <a:pt x="105308" y="174510"/>
                </a:lnTo>
                <a:lnTo>
                  <a:pt x="126682" y="172351"/>
                </a:lnTo>
                <a:lnTo>
                  <a:pt x="126695" y="164960"/>
                </a:lnTo>
                <a:lnTo>
                  <a:pt x="111366" y="166204"/>
                </a:lnTo>
                <a:lnTo>
                  <a:pt x="96354" y="166966"/>
                </a:lnTo>
                <a:lnTo>
                  <a:pt x="81800" y="167335"/>
                </a:lnTo>
                <a:lnTo>
                  <a:pt x="52654" y="167424"/>
                </a:lnTo>
                <a:lnTo>
                  <a:pt x="71259" y="131267"/>
                </a:lnTo>
                <a:lnTo>
                  <a:pt x="88950" y="99961"/>
                </a:lnTo>
                <a:lnTo>
                  <a:pt x="102171" y="75450"/>
                </a:lnTo>
                <a:lnTo>
                  <a:pt x="107365" y="59651"/>
                </a:lnTo>
                <a:lnTo>
                  <a:pt x="107365" y="53898"/>
                </a:lnTo>
                <a:lnTo>
                  <a:pt x="102831" y="50609"/>
                </a:lnTo>
                <a:lnTo>
                  <a:pt x="98717" y="50609"/>
                </a:lnTo>
                <a:lnTo>
                  <a:pt x="83654" y="60337"/>
                </a:lnTo>
                <a:lnTo>
                  <a:pt x="65239" y="86182"/>
                </a:lnTo>
                <a:lnTo>
                  <a:pt x="45669" y="123139"/>
                </a:lnTo>
                <a:lnTo>
                  <a:pt x="27152" y="166192"/>
                </a:lnTo>
                <a:lnTo>
                  <a:pt x="19329" y="165785"/>
                </a:lnTo>
                <a:lnTo>
                  <a:pt x="13169" y="164960"/>
                </a:lnTo>
                <a:lnTo>
                  <a:pt x="9042" y="164553"/>
                </a:lnTo>
                <a:lnTo>
                  <a:pt x="9042" y="171945"/>
                </a:lnTo>
                <a:lnTo>
                  <a:pt x="13576" y="173596"/>
                </a:lnTo>
                <a:lnTo>
                  <a:pt x="23850" y="175247"/>
                </a:lnTo>
                <a:lnTo>
                  <a:pt x="14224" y="203111"/>
                </a:lnTo>
                <a:lnTo>
                  <a:pt x="6680" y="229743"/>
                </a:lnTo>
                <a:lnTo>
                  <a:pt x="1765" y="253911"/>
                </a:lnTo>
                <a:lnTo>
                  <a:pt x="0" y="274370"/>
                </a:lnTo>
                <a:lnTo>
                  <a:pt x="2362" y="292188"/>
                </a:lnTo>
                <a:lnTo>
                  <a:pt x="9359" y="304914"/>
                </a:lnTo>
                <a:lnTo>
                  <a:pt x="20828" y="312559"/>
                </a:lnTo>
                <a:lnTo>
                  <a:pt x="36601" y="315099"/>
                </a:lnTo>
                <a:lnTo>
                  <a:pt x="65049" y="308914"/>
                </a:lnTo>
                <a:lnTo>
                  <a:pt x="91414" y="291807"/>
                </a:lnTo>
                <a:lnTo>
                  <a:pt x="114236" y="265988"/>
                </a:lnTo>
                <a:lnTo>
                  <a:pt x="132041" y="233654"/>
                </a:lnTo>
                <a:close/>
              </a:path>
              <a:path w="458469" h="315595">
                <a:moveTo>
                  <a:pt x="458228" y="4114"/>
                </a:moveTo>
                <a:lnTo>
                  <a:pt x="454520" y="0"/>
                </a:lnTo>
                <a:lnTo>
                  <a:pt x="449999" y="0"/>
                </a:lnTo>
                <a:lnTo>
                  <a:pt x="430657" y="16281"/>
                </a:lnTo>
                <a:lnTo>
                  <a:pt x="407885" y="58051"/>
                </a:lnTo>
                <a:lnTo>
                  <a:pt x="383641" y="114706"/>
                </a:lnTo>
                <a:lnTo>
                  <a:pt x="359905" y="175641"/>
                </a:lnTo>
                <a:lnTo>
                  <a:pt x="338048" y="222300"/>
                </a:lnTo>
                <a:lnTo>
                  <a:pt x="313944" y="257962"/>
                </a:lnTo>
                <a:lnTo>
                  <a:pt x="290614" y="280746"/>
                </a:lnTo>
                <a:lnTo>
                  <a:pt x="271068" y="288759"/>
                </a:lnTo>
                <a:lnTo>
                  <a:pt x="262013" y="288759"/>
                </a:lnTo>
                <a:lnTo>
                  <a:pt x="256247" y="281355"/>
                </a:lnTo>
                <a:lnTo>
                  <a:pt x="256247" y="269011"/>
                </a:lnTo>
                <a:lnTo>
                  <a:pt x="263055" y="238683"/>
                </a:lnTo>
                <a:lnTo>
                  <a:pt x="281343" y="202844"/>
                </a:lnTo>
                <a:lnTo>
                  <a:pt x="307962" y="172935"/>
                </a:lnTo>
                <a:lnTo>
                  <a:pt x="339763" y="160426"/>
                </a:lnTo>
                <a:lnTo>
                  <a:pt x="347154" y="160426"/>
                </a:lnTo>
                <a:lnTo>
                  <a:pt x="352513" y="162483"/>
                </a:lnTo>
                <a:lnTo>
                  <a:pt x="355384" y="166598"/>
                </a:lnTo>
                <a:lnTo>
                  <a:pt x="356209" y="162890"/>
                </a:lnTo>
                <a:lnTo>
                  <a:pt x="356209" y="152196"/>
                </a:lnTo>
                <a:lnTo>
                  <a:pt x="349631" y="148082"/>
                </a:lnTo>
                <a:lnTo>
                  <a:pt x="338112" y="148082"/>
                </a:lnTo>
                <a:lnTo>
                  <a:pt x="299300" y="161328"/>
                </a:lnTo>
                <a:lnTo>
                  <a:pt x="263652" y="193890"/>
                </a:lnTo>
                <a:lnTo>
                  <a:pt x="237578" y="235026"/>
                </a:lnTo>
                <a:lnTo>
                  <a:pt x="227457" y="273951"/>
                </a:lnTo>
                <a:lnTo>
                  <a:pt x="230314" y="289598"/>
                </a:lnTo>
                <a:lnTo>
                  <a:pt x="237642" y="300329"/>
                </a:lnTo>
                <a:lnTo>
                  <a:pt x="247586" y="306514"/>
                </a:lnTo>
                <a:lnTo>
                  <a:pt x="258305" y="308508"/>
                </a:lnTo>
                <a:lnTo>
                  <a:pt x="278244" y="302742"/>
                </a:lnTo>
                <a:lnTo>
                  <a:pt x="299643" y="286753"/>
                </a:lnTo>
                <a:lnTo>
                  <a:pt x="321360" y="262521"/>
                </a:lnTo>
                <a:lnTo>
                  <a:pt x="342226" y="231990"/>
                </a:lnTo>
                <a:lnTo>
                  <a:pt x="338912" y="245529"/>
                </a:lnTo>
                <a:lnTo>
                  <a:pt x="336461" y="257556"/>
                </a:lnTo>
                <a:lnTo>
                  <a:pt x="334937" y="267804"/>
                </a:lnTo>
                <a:lnTo>
                  <a:pt x="334403" y="276009"/>
                </a:lnTo>
                <a:lnTo>
                  <a:pt x="335762" y="286905"/>
                </a:lnTo>
                <a:lnTo>
                  <a:pt x="340271" y="296837"/>
                </a:lnTo>
                <a:lnTo>
                  <a:pt x="348640" y="304063"/>
                </a:lnTo>
                <a:lnTo>
                  <a:pt x="361556" y="306857"/>
                </a:lnTo>
                <a:lnTo>
                  <a:pt x="383565" y="301307"/>
                </a:lnTo>
                <a:lnTo>
                  <a:pt x="405930" y="285927"/>
                </a:lnTo>
                <a:lnTo>
                  <a:pt x="426046" y="262610"/>
                </a:lnTo>
                <a:lnTo>
                  <a:pt x="441350" y="233222"/>
                </a:lnTo>
                <a:lnTo>
                  <a:pt x="436422" y="229527"/>
                </a:lnTo>
                <a:lnTo>
                  <a:pt x="421601" y="254825"/>
                </a:lnTo>
                <a:lnTo>
                  <a:pt x="404596" y="274002"/>
                </a:lnTo>
                <a:lnTo>
                  <a:pt x="387654" y="286156"/>
                </a:lnTo>
                <a:lnTo>
                  <a:pt x="373075" y="290398"/>
                </a:lnTo>
                <a:lnTo>
                  <a:pt x="363613" y="290398"/>
                </a:lnTo>
                <a:lnTo>
                  <a:pt x="363613" y="267373"/>
                </a:lnTo>
                <a:lnTo>
                  <a:pt x="370624" y="221792"/>
                </a:lnTo>
                <a:lnTo>
                  <a:pt x="388137" y="170065"/>
                </a:lnTo>
                <a:lnTo>
                  <a:pt x="410921" y="117589"/>
                </a:lnTo>
                <a:lnTo>
                  <a:pt x="433692" y="69748"/>
                </a:lnTo>
                <a:lnTo>
                  <a:pt x="451218" y="31915"/>
                </a:lnTo>
                <a:lnTo>
                  <a:pt x="458228" y="9461"/>
                </a:lnTo>
                <a:lnTo>
                  <a:pt x="458228" y="4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4" name="bg object 184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850309" y="4215504"/>
            <a:ext cx="184689" cy="157954"/>
          </a:xfrm>
          <a:prstGeom prst="rect">
            <a:avLst/>
          </a:prstGeom>
        </p:spPr>
      </p:pic>
      <p:sp>
        <p:nvSpPr>
          <p:cNvPr id="185" name="bg object 185"/>
          <p:cNvSpPr/>
          <p:nvPr/>
        </p:nvSpPr>
        <p:spPr>
          <a:xfrm>
            <a:off x="2134952" y="4066596"/>
            <a:ext cx="328295" cy="313055"/>
          </a:xfrm>
          <a:custGeom>
            <a:avLst/>
            <a:gdLst/>
            <a:ahLst/>
            <a:cxnLst/>
            <a:rect l="l" t="t" r="r" b="b"/>
            <a:pathLst>
              <a:path w="328294" h="313054">
                <a:moveTo>
                  <a:pt x="168232" y="169060"/>
                </a:moveTo>
                <a:lnTo>
                  <a:pt x="92543" y="169060"/>
                </a:lnTo>
                <a:lnTo>
                  <a:pt x="104016" y="168669"/>
                </a:lnTo>
                <a:lnTo>
                  <a:pt x="116452" y="167468"/>
                </a:lnTo>
                <a:lnTo>
                  <a:pt x="130200" y="165418"/>
                </a:lnTo>
                <a:lnTo>
                  <a:pt x="145608" y="162478"/>
                </a:lnTo>
                <a:lnTo>
                  <a:pt x="169716" y="104119"/>
                </a:lnTo>
                <a:lnTo>
                  <a:pt x="196871" y="51931"/>
                </a:lnTo>
                <a:lnTo>
                  <a:pt x="223179" y="14396"/>
                </a:lnTo>
                <a:lnTo>
                  <a:pt x="244742" y="0"/>
                </a:lnTo>
                <a:lnTo>
                  <a:pt x="251029" y="2487"/>
                </a:lnTo>
                <a:lnTo>
                  <a:pt x="255234" y="8793"/>
                </a:lnTo>
                <a:lnTo>
                  <a:pt x="257587" y="17181"/>
                </a:lnTo>
                <a:lnTo>
                  <a:pt x="258320" y="25916"/>
                </a:lnTo>
                <a:lnTo>
                  <a:pt x="256766" y="33317"/>
                </a:lnTo>
                <a:lnTo>
                  <a:pt x="242683" y="33317"/>
                </a:lnTo>
                <a:lnTo>
                  <a:pt x="231375" y="42402"/>
                </a:lnTo>
                <a:lnTo>
                  <a:pt x="212969" y="67411"/>
                </a:lnTo>
                <a:lnTo>
                  <a:pt x="192246" y="104989"/>
                </a:lnTo>
                <a:lnTo>
                  <a:pt x="173989" y="151785"/>
                </a:lnTo>
                <a:lnTo>
                  <a:pt x="187659" y="151785"/>
                </a:lnTo>
                <a:lnTo>
                  <a:pt x="168647" y="167836"/>
                </a:lnTo>
                <a:lnTo>
                  <a:pt x="168232" y="169060"/>
                </a:lnTo>
                <a:close/>
              </a:path>
              <a:path w="328294" h="313054">
                <a:moveTo>
                  <a:pt x="187659" y="151785"/>
                </a:moveTo>
                <a:lnTo>
                  <a:pt x="173989" y="151785"/>
                </a:lnTo>
                <a:lnTo>
                  <a:pt x="200947" y="123897"/>
                </a:lnTo>
                <a:lnTo>
                  <a:pt x="223352" y="90649"/>
                </a:lnTo>
                <a:lnTo>
                  <a:pt x="238661" y="59175"/>
                </a:lnTo>
                <a:lnTo>
                  <a:pt x="244329" y="36608"/>
                </a:lnTo>
                <a:lnTo>
                  <a:pt x="244329" y="34136"/>
                </a:lnTo>
                <a:lnTo>
                  <a:pt x="243915" y="33317"/>
                </a:lnTo>
                <a:lnTo>
                  <a:pt x="256766" y="33317"/>
                </a:lnTo>
                <a:lnTo>
                  <a:pt x="251135" y="60122"/>
                </a:lnTo>
                <a:lnTo>
                  <a:pt x="231687" y="100268"/>
                </a:lnTo>
                <a:lnTo>
                  <a:pt x="203137" y="138718"/>
                </a:lnTo>
                <a:lnTo>
                  <a:pt x="187659" y="151785"/>
                </a:lnTo>
                <a:close/>
              </a:path>
              <a:path w="328294" h="313054">
                <a:moveTo>
                  <a:pt x="56039" y="158352"/>
                </a:moveTo>
                <a:lnTo>
                  <a:pt x="29199" y="158352"/>
                </a:lnTo>
                <a:lnTo>
                  <a:pt x="47409" y="116137"/>
                </a:lnTo>
                <a:lnTo>
                  <a:pt x="66273" y="81019"/>
                </a:lnTo>
                <a:lnTo>
                  <a:pt x="83980" y="57007"/>
                </a:lnTo>
                <a:lnTo>
                  <a:pt x="98720" y="48112"/>
                </a:lnTo>
                <a:lnTo>
                  <a:pt x="102838" y="48112"/>
                </a:lnTo>
                <a:lnTo>
                  <a:pt x="107362" y="51403"/>
                </a:lnTo>
                <a:lnTo>
                  <a:pt x="107362" y="57159"/>
                </a:lnTo>
                <a:lnTo>
                  <a:pt x="102168" y="72957"/>
                </a:lnTo>
                <a:lnTo>
                  <a:pt x="88953" y="97470"/>
                </a:lnTo>
                <a:lnTo>
                  <a:pt x="71264" y="128772"/>
                </a:lnTo>
                <a:lnTo>
                  <a:pt x="56039" y="158352"/>
                </a:lnTo>
                <a:close/>
              </a:path>
              <a:path w="328294" h="313054">
                <a:moveTo>
                  <a:pt x="36608" y="312618"/>
                </a:moveTo>
                <a:lnTo>
                  <a:pt x="20823" y="310072"/>
                </a:lnTo>
                <a:lnTo>
                  <a:pt x="9357" y="302435"/>
                </a:lnTo>
                <a:lnTo>
                  <a:pt x="2365" y="289708"/>
                </a:lnTo>
                <a:lnTo>
                  <a:pt x="0" y="271891"/>
                </a:lnTo>
                <a:lnTo>
                  <a:pt x="2081" y="250590"/>
                </a:lnTo>
                <a:lnTo>
                  <a:pt x="7711" y="224585"/>
                </a:lnTo>
                <a:lnTo>
                  <a:pt x="15964" y="196112"/>
                </a:lnTo>
                <a:lnTo>
                  <a:pt x="25916" y="167406"/>
                </a:lnTo>
                <a:lnTo>
                  <a:pt x="20566" y="166580"/>
                </a:lnTo>
                <a:lnTo>
                  <a:pt x="15637" y="163288"/>
                </a:lnTo>
                <a:lnTo>
                  <a:pt x="11105" y="161643"/>
                </a:lnTo>
                <a:lnTo>
                  <a:pt x="11105" y="154242"/>
                </a:lnTo>
                <a:lnTo>
                  <a:pt x="15223" y="154655"/>
                </a:lnTo>
                <a:lnTo>
                  <a:pt x="21384" y="157938"/>
                </a:lnTo>
                <a:lnTo>
                  <a:pt x="29199" y="158352"/>
                </a:lnTo>
                <a:lnTo>
                  <a:pt x="56039" y="158352"/>
                </a:lnTo>
                <a:lnTo>
                  <a:pt x="52651" y="164934"/>
                </a:lnTo>
                <a:lnTo>
                  <a:pt x="62643" y="166628"/>
                </a:lnTo>
                <a:lnTo>
                  <a:pt x="72442" y="167930"/>
                </a:lnTo>
                <a:lnTo>
                  <a:pt x="82319" y="168765"/>
                </a:lnTo>
                <a:lnTo>
                  <a:pt x="92543" y="169060"/>
                </a:lnTo>
                <a:lnTo>
                  <a:pt x="168232" y="169060"/>
                </a:lnTo>
                <a:lnTo>
                  <a:pt x="166696" y="173591"/>
                </a:lnTo>
                <a:lnTo>
                  <a:pt x="141085" y="173591"/>
                </a:lnTo>
                <a:lnTo>
                  <a:pt x="135015" y="174832"/>
                </a:lnTo>
                <a:lnTo>
                  <a:pt x="48120" y="174832"/>
                </a:lnTo>
                <a:lnTo>
                  <a:pt x="39205" y="197058"/>
                </a:lnTo>
                <a:lnTo>
                  <a:pt x="32025" y="219668"/>
                </a:lnTo>
                <a:lnTo>
                  <a:pt x="27237" y="242279"/>
                </a:lnTo>
                <a:lnTo>
                  <a:pt x="25495" y="264505"/>
                </a:lnTo>
                <a:lnTo>
                  <a:pt x="26780" y="279713"/>
                </a:lnTo>
                <a:lnTo>
                  <a:pt x="30842" y="289908"/>
                </a:lnTo>
                <a:lnTo>
                  <a:pt x="37988" y="295630"/>
                </a:lnTo>
                <a:lnTo>
                  <a:pt x="48525" y="297418"/>
                </a:lnTo>
                <a:lnTo>
                  <a:pt x="80152" y="297418"/>
                </a:lnTo>
                <a:lnTo>
                  <a:pt x="61211" y="307990"/>
                </a:lnTo>
                <a:lnTo>
                  <a:pt x="36608" y="312618"/>
                </a:lnTo>
                <a:close/>
              </a:path>
              <a:path w="328294" h="313054">
                <a:moveTo>
                  <a:pt x="161135" y="277662"/>
                </a:moveTo>
                <a:lnTo>
                  <a:pt x="149313" y="277662"/>
                </a:lnTo>
                <a:lnTo>
                  <a:pt x="165369" y="237241"/>
                </a:lnTo>
                <a:lnTo>
                  <a:pt x="184587" y="203261"/>
                </a:lnTo>
                <a:lnTo>
                  <a:pt x="207044" y="179848"/>
                </a:lnTo>
                <a:lnTo>
                  <a:pt x="232817" y="171127"/>
                </a:lnTo>
                <a:lnTo>
                  <a:pt x="247248" y="174366"/>
                </a:lnTo>
                <a:lnTo>
                  <a:pt x="256935" y="182850"/>
                </a:lnTo>
                <a:lnTo>
                  <a:pt x="262380" y="194728"/>
                </a:lnTo>
                <a:lnTo>
                  <a:pt x="262516" y="195795"/>
                </a:lnTo>
                <a:lnTo>
                  <a:pt x="218015" y="195795"/>
                </a:lnTo>
                <a:lnTo>
                  <a:pt x="191726" y="213534"/>
                </a:lnTo>
                <a:lnTo>
                  <a:pt x="171840" y="252561"/>
                </a:lnTo>
                <a:lnTo>
                  <a:pt x="161135" y="277662"/>
                </a:lnTo>
                <a:close/>
              </a:path>
              <a:path w="328294" h="313054">
                <a:moveTo>
                  <a:pt x="80152" y="297418"/>
                </a:moveTo>
                <a:lnTo>
                  <a:pt x="48525" y="297418"/>
                </a:lnTo>
                <a:lnTo>
                  <a:pt x="69760" y="292501"/>
                </a:lnTo>
                <a:lnTo>
                  <a:pt x="90378" y="278444"/>
                </a:lnTo>
                <a:lnTo>
                  <a:pt x="109608" y="256290"/>
                </a:lnTo>
                <a:lnTo>
                  <a:pt x="126680" y="227078"/>
                </a:lnTo>
                <a:lnTo>
                  <a:pt x="129620" y="213534"/>
                </a:lnTo>
                <a:lnTo>
                  <a:pt x="132681" y="201145"/>
                </a:lnTo>
                <a:lnTo>
                  <a:pt x="136405" y="188077"/>
                </a:lnTo>
                <a:lnTo>
                  <a:pt x="141085" y="173591"/>
                </a:lnTo>
                <a:lnTo>
                  <a:pt x="166696" y="173591"/>
                </a:lnTo>
                <a:lnTo>
                  <a:pt x="161160" y="189927"/>
                </a:lnTo>
                <a:lnTo>
                  <a:pt x="154712" y="216529"/>
                </a:lnTo>
                <a:lnTo>
                  <a:pt x="150191" y="242746"/>
                </a:lnTo>
                <a:lnTo>
                  <a:pt x="149626" y="249679"/>
                </a:lnTo>
                <a:lnTo>
                  <a:pt x="122991" y="249679"/>
                </a:lnTo>
                <a:lnTo>
                  <a:pt x="105328" y="275132"/>
                </a:lnTo>
                <a:lnTo>
                  <a:pt x="84426" y="295032"/>
                </a:lnTo>
                <a:lnTo>
                  <a:pt x="80152" y="297418"/>
                </a:lnTo>
                <a:close/>
              </a:path>
              <a:path w="328294" h="313054">
                <a:moveTo>
                  <a:pt x="90492" y="179355"/>
                </a:moveTo>
                <a:lnTo>
                  <a:pt x="79362" y="178995"/>
                </a:lnTo>
                <a:lnTo>
                  <a:pt x="68692" y="178017"/>
                </a:lnTo>
                <a:lnTo>
                  <a:pt x="58329" y="176578"/>
                </a:lnTo>
                <a:lnTo>
                  <a:pt x="48120" y="174832"/>
                </a:lnTo>
                <a:lnTo>
                  <a:pt x="135015" y="174832"/>
                </a:lnTo>
                <a:lnTo>
                  <a:pt x="127337" y="176400"/>
                </a:lnTo>
                <a:lnTo>
                  <a:pt x="114399" y="178169"/>
                </a:lnTo>
                <a:lnTo>
                  <a:pt x="102156" y="179091"/>
                </a:lnTo>
                <a:lnTo>
                  <a:pt x="90492" y="179355"/>
                </a:lnTo>
                <a:close/>
              </a:path>
              <a:path w="328294" h="313054">
                <a:moveTo>
                  <a:pt x="249274" y="303571"/>
                </a:moveTo>
                <a:lnTo>
                  <a:pt x="220950" y="277249"/>
                </a:lnTo>
                <a:lnTo>
                  <a:pt x="222885" y="263437"/>
                </a:lnTo>
                <a:lnTo>
                  <a:pt x="227268" y="247523"/>
                </a:lnTo>
                <a:lnTo>
                  <a:pt x="231652" y="231146"/>
                </a:lnTo>
                <a:lnTo>
                  <a:pt x="233518" y="216529"/>
                </a:lnTo>
                <a:lnTo>
                  <a:pt x="233644" y="201145"/>
                </a:lnTo>
                <a:lnTo>
                  <a:pt x="226648" y="195795"/>
                </a:lnTo>
                <a:lnTo>
                  <a:pt x="262516" y="195795"/>
                </a:lnTo>
                <a:lnTo>
                  <a:pt x="264084" y="208149"/>
                </a:lnTo>
                <a:lnTo>
                  <a:pt x="261320" y="226871"/>
                </a:lnTo>
                <a:lnTo>
                  <a:pt x="255240" y="244705"/>
                </a:lnTo>
                <a:lnTo>
                  <a:pt x="249159" y="261536"/>
                </a:lnTo>
                <a:lnTo>
                  <a:pt x="246396" y="277249"/>
                </a:lnTo>
                <a:lnTo>
                  <a:pt x="246396" y="288355"/>
                </a:lnTo>
                <a:lnTo>
                  <a:pt x="251746" y="292878"/>
                </a:lnTo>
                <a:lnTo>
                  <a:pt x="279933" y="292878"/>
                </a:lnTo>
                <a:lnTo>
                  <a:pt x="272547" y="298057"/>
                </a:lnTo>
                <a:lnTo>
                  <a:pt x="249274" y="303571"/>
                </a:lnTo>
                <a:close/>
              </a:path>
              <a:path w="328294" h="313054">
                <a:moveTo>
                  <a:pt x="279933" y="292878"/>
                </a:moveTo>
                <a:lnTo>
                  <a:pt x="258734" y="292878"/>
                </a:lnTo>
                <a:lnTo>
                  <a:pt x="274257" y="287627"/>
                </a:lnTo>
                <a:lnTo>
                  <a:pt x="291591" y="273391"/>
                </a:lnTo>
                <a:lnTo>
                  <a:pt x="308539" y="252445"/>
                </a:lnTo>
                <a:lnTo>
                  <a:pt x="322905" y="227062"/>
                </a:lnTo>
                <a:lnTo>
                  <a:pt x="328255" y="231999"/>
                </a:lnTo>
                <a:lnTo>
                  <a:pt x="313080" y="260189"/>
                </a:lnTo>
                <a:lnTo>
                  <a:pt x="294163" y="282902"/>
                </a:lnTo>
                <a:lnTo>
                  <a:pt x="279933" y="292878"/>
                </a:lnTo>
                <a:close/>
              </a:path>
              <a:path w="328294" h="313054">
                <a:moveTo>
                  <a:pt x="138628" y="309326"/>
                </a:moveTo>
                <a:lnTo>
                  <a:pt x="131656" y="305708"/>
                </a:lnTo>
                <a:lnTo>
                  <a:pt x="126339" y="296112"/>
                </a:lnTo>
                <a:lnTo>
                  <a:pt x="122949" y="282429"/>
                </a:lnTo>
                <a:lnTo>
                  <a:pt x="121759" y="266548"/>
                </a:lnTo>
                <a:lnTo>
                  <a:pt x="121861" y="260189"/>
                </a:lnTo>
                <a:lnTo>
                  <a:pt x="122172" y="255856"/>
                </a:lnTo>
                <a:lnTo>
                  <a:pt x="122991" y="249679"/>
                </a:lnTo>
                <a:lnTo>
                  <a:pt x="149626" y="249679"/>
                </a:lnTo>
                <a:lnTo>
                  <a:pt x="148506" y="263437"/>
                </a:lnTo>
                <a:lnTo>
                  <a:pt x="148486" y="269848"/>
                </a:lnTo>
                <a:lnTo>
                  <a:pt x="148899" y="273958"/>
                </a:lnTo>
                <a:lnTo>
                  <a:pt x="149313" y="277662"/>
                </a:lnTo>
                <a:lnTo>
                  <a:pt x="161135" y="277662"/>
                </a:lnTo>
                <a:lnTo>
                  <a:pt x="155196" y="291587"/>
                </a:lnTo>
                <a:lnTo>
                  <a:pt x="138628" y="309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6" name="bg object 186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2444684" y="4212212"/>
            <a:ext cx="316314" cy="263273"/>
          </a:xfrm>
          <a:prstGeom prst="rect">
            <a:avLst/>
          </a:prstGeom>
        </p:spPr>
      </p:pic>
      <p:sp>
        <p:nvSpPr>
          <p:cNvPr id="187" name="bg object 187"/>
          <p:cNvSpPr/>
          <p:nvPr/>
        </p:nvSpPr>
        <p:spPr>
          <a:xfrm>
            <a:off x="753999" y="4517294"/>
            <a:ext cx="1428750" cy="334645"/>
          </a:xfrm>
          <a:custGeom>
            <a:avLst/>
            <a:gdLst/>
            <a:ahLst/>
            <a:cxnLst/>
            <a:rect l="l" t="t" r="r" b="b"/>
            <a:pathLst>
              <a:path w="1428750" h="334645">
                <a:moveTo>
                  <a:pt x="243166" y="5092"/>
                </a:moveTo>
                <a:lnTo>
                  <a:pt x="192303" y="5092"/>
                </a:lnTo>
                <a:lnTo>
                  <a:pt x="192303" y="144792"/>
                </a:lnTo>
                <a:lnTo>
                  <a:pt x="50863" y="144792"/>
                </a:lnTo>
                <a:lnTo>
                  <a:pt x="50863" y="5092"/>
                </a:lnTo>
                <a:lnTo>
                  <a:pt x="0" y="5092"/>
                </a:lnTo>
                <a:lnTo>
                  <a:pt x="0" y="144792"/>
                </a:lnTo>
                <a:lnTo>
                  <a:pt x="0" y="184162"/>
                </a:lnTo>
                <a:lnTo>
                  <a:pt x="0" y="334022"/>
                </a:lnTo>
                <a:lnTo>
                  <a:pt x="50863" y="334022"/>
                </a:lnTo>
                <a:lnTo>
                  <a:pt x="50863" y="184162"/>
                </a:lnTo>
                <a:lnTo>
                  <a:pt x="192303" y="184162"/>
                </a:lnTo>
                <a:lnTo>
                  <a:pt x="192303" y="334022"/>
                </a:lnTo>
                <a:lnTo>
                  <a:pt x="243166" y="334022"/>
                </a:lnTo>
                <a:lnTo>
                  <a:pt x="243166" y="184162"/>
                </a:lnTo>
                <a:lnTo>
                  <a:pt x="243166" y="144792"/>
                </a:lnTo>
                <a:lnTo>
                  <a:pt x="243166" y="5092"/>
                </a:lnTo>
                <a:close/>
              </a:path>
              <a:path w="1428750" h="334645">
                <a:moveTo>
                  <a:pt x="534200" y="294652"/>
                </a:moveTo>
                <a:lnTo>
                  <a:pt x="391756" y="294652"/>
                </a:lnTo>
                <a:lnTo>
                  <a:pt x="391756" y="184162"/>
                </a:lnTo>
                <a:lnTo>
                  <a:pt x="518947" y="184162"/>
                </a:lnTo>
                <a:lnTo>
                  <a:pt x="518947" y="144792"/>
                </a:lnTo>
                <a:lnTo>
                  <a:pt x="391756" y="144792"/>
                </a:lnTo>
                <a:lnTo>
                  <a:pt x="391756" y="44462"/>
                </a:lnTo>
                <a:lnTo>
                  <a:pt x="529628" y="44462"/>
                </a:lnTo>
                <a:lnTo>
                  <a:pt x="529628" y="5092"/>
                </a:lnTo>
                <a:lnTo>
                  <a:pt x="340880" y="5092"/>
                </a:lnTo>
                <a:lnTo>
                  <a:pt x="340880" y="44462"/>
                </a:lnTo>
                <a:lnTo>
                  <a:pt x="340880" y="144792"/>
                </a:lnTo>
                <a:lnTo>
                  <a:pt x="340880" y="184162"/>
                </a:lnTo>
                <a:lnTo>
                  <a:pt x="340880" y="294652"/>
                </a:lnTo>
                <a:lnTo>
                  <a:pt x="340880" y="334022"/>
                </a:lnTo>
                <a:lnTo>
                  <a:pt x="534200" y="334022"/>
                </a:lnTo>
                <a:lnTo>
                  <a:pt x="534200" y="294652"/>
                </a:lnTo>
                <a:close/>
              </a:path>
              <a:path w="1428750" h="334645">
                <a:moveTo>
                  <a:pt x="894930" y="334264"/>
                </a:moveTo>
                <a:lnTo>
                  <a:pt x="859815" y="241160"/>
                </a:lnTo>
                <a:lnTo>
                  <a:pt x="845426" y="203009"/>
                </a:lnTo>
                <a:lnTo>
                  <a:pt x="793673" y="65760"/>
                </a:lnTo>
                <a:lnTo>
                  <a:pt x="793673" y="203009"/>
                </a:lnTo>
                <a:lnTo>
                  <a:pt x="694474" y="203009"/>
                </a:lnTo>
                <a:lnTo>
                  <a:pt x="745858" y="64109"/>
                </a:lnTo>
                <a:lnTo>
                  <a:pt x="793673" y="203009"/>
                </a:lnTo>
                <a:lnTo>
                  <a:pt x="793673" y="65760"/>
                </a:lnTo>
                <a:lnTo>
                  <a:pt x="793051" y="64109"/>
                </a:lnTo>
                <a:lnTo>
                  <a:pt x="770788" y="5105"/>
                </a:lnTo>
                <a:lnTo>
                  <a:pt x="726020" y="5105"/>
                </a:lnTo>
                <a:lnTo>
                  <a:pt x="592213" y="334264"/>
                </a:lnTo>
                <a:lnTo>
                  <a:pt x="645629" y="334264"/>
                </a:lnTo>
                <a:lnTo>
                  <a:pt x="680224" y="241160"/>
                </a:lnTo>
                <a:lnTo>
                  <a:pt x="806399" y="241160"/>
                </a:lnTo>
                <a:lnTo>
                  <a:pt x="838962" y="334264"/>
                </a:lnTo>
                <a:lnTo>
                  <a:pt x="894930" y="334264"/>
                </a:lnTo>
                <a:close/>
              </a:path>
              <a:path w="1428750" h="334645">
                <a:moveTo>
                  <a:pt x="1200708" y="334264"/>
                </a:moveTo>
                <a:lnTo>
                  <a:pt x="1094511" y="192328"/>
                </a:lnTo>
                <a:lnTo>
                  <a:pt x="1093368" y="190792"/>
                </a:lnTo>
                <a:lnTo>
                  <a:pt x="1134935" y="179806"/>
                </a:lnTo>
                <a:lnTo>
                  <a:pt x="1161910" y="158610"/>
                </a:lnTo>
                <a:lnTo>
                  <a:pt x="1164704" y="153136"/>
                </a:lnTo>
                <a:lnTo>
                  <a:pt x="1176489" y="129984"/>
                </a:lnTo>
                <a:lnTo>
                  <a:pt x="1180871" y="96672"/>
                </a:lnTo>
                <a:lnTo>
                  <a:pt x="1171308" y="51460"/>
                </a:lnTo>
                <a:lnTo>
                  <a:pt x="1164894" y="44272"/>
                </a:lnTo>
                <a:lnTo>
                  <a:pt x="1146327" y="23418"/>
                </a:lnTo>
                <a:lnTo>
                  <a:pt x="1128979" y="16281"/>
                </a:lnTo>
                <a:lnTo>
                  <a:pt x="1128979" y="96672"/>
                </a:lnTo>
                <a:lnTo>
                  <a:pt x="1126070" y="119011"/>
                </a:lnTo>
                <a:lnTo>
                  <a:pt x="1116761" y="136918"/>
                </a:lnTo>
                <a:lnTo>
                  <a:pt x="1100213" y="148831"/>
                </a:lnTo>
                <a:lnTo>
                  <a:pt x="1075550" y="153136"/>
                </a:lnTo>
                <a:lnTo>
                  <a:pt x="1010437" y="153136"/>
                </a:lnTo>
                <a:lnTo>
                  <a:pt x="1010437" y="44272"/>
                </a:lnTo>
                <a:lnTo>
                  <a:pt x="1075042" y="44272"/>
                </a:lnTo>
                <a:lnTo>
                  <a:pt x="1098499" y="47802"/>
                </a:lnTo>
                <a:lnTo>
                  <a:pt x="1115364" y="58077"/>
                </a:lnTo>
                <a:lnTo>
                  <a:pt x="1125562" y="74536"/>
                </a:lnTo>
                <a:lnTo>
                  <a:pt x="1128979" y="96672"/>
                </a:lnTo>
                <a:lnTo>
                  <a:pt x="1128979" y="16281"/>
                </a:lnTo>
                <a:lnTo>
                  <a:pt x="1111542" y="9105"/>
                </a:lnTo>
                <a:lnTo>
                  <a:pt x="1072502" y="5105"/>
                </a:lnTo>
                <a:lnTo>
                  <a:pt x="959561" y="5105"/>
                </a:lnTo>
                <a:lnTo>
                  <a:pt x="959561" y="334264"/>
                </a:lnTo>
                <a:lnTo>
                  <a:pt x="1010424" y="334264"/>
                </a:lnTo>
                <a:lnTo>
                  <a:pt x="1010424" y="192328"/>
                </a:lnTo>
                <a:lnTo>
                  <a:pt x="1034338" y="192328"/>
                </a:lnTo>
                <a:lnTo>
                  <a:pt x="1139151" y="334264"/>
                </a:lnTo>
                <a:lnTo>
                  <a:pt x="1200708" y="334264"/>
                </a:lnTo>
                <a:close/>
              </a:path>
              <a:path w="1428750" h="334645">
                <a:moveTo>
                  <a:pt x="1348270" y="284911"/>
                </a:moveTo>
                <a:lnTo>
                  <a:pt x="1297393" y="284911"/>
                </a:lnTo>
                <a:lnTo>
                  <a:pt x="1297393" y="334264"/>
                </a:lnTo>
                <a:lnTo>
                  <a:pt x="1348270" y="334264"/>
                </a:lnTo>
                <a:lnTo>
                  <a:pt x="1348270" y="284911"/>
                </a:lnTo>
                <a:close/>
              </a:path>
              <a:path w="1428750" h="334645">
                <a:moveTo>
                  <a:pt x="1428635" y="81407"/>
                </a:moveTo>
                <a:lnTo>
                  <a:pt x="1419898" y="39179"/>
                </a:lnTo>
                <a:lnTo>
                  <a:pt x="1419834" y="38849"/>
                </a:lnTo>
                <a:lnTo>
                  <a:pt x="1397101" y="14185"/>
                </a:lnTo>
                <a:lnTo>
                  <a:pt x="1365973" y="2781"/>
                </a:lnTo>
                <a:lnTo>
                  <a:pt x="1331976" y="0"/>
                </a:lnTo>
                <a:lnTo>
                  <a:pt x="1311795" y="1320"/>
                </a:lnTo>
                <a:lnTo>
                  <a:pt x="1289558" y="4775"/>
                </a:lnTo>
                <a:lnTo>
                  <a:pt x="1267802" y="9664"/>
                </a:lnTo>
                <a:lnTo>
                  <a:pt x="1249057" y="15265"/>
                </a:lnTo>
                <a:lnTo>
                  <a:pt x="1258214" y="56984"/>
                </a:lnTo>
                <a:lnTo>
                  <a:pt x="1274813" y="50342"/>
                </a:lnTo>
                <a:lnTo>
                  <a:pt x="1294904" y="44653"/>
                </a:lnTo>
                <a:lnTo>
                  <a:pt x="1315085" y="40678"/>
                </a:lnTo>
                <a:lnTo>
                  <a:pt x="1331976" y="39179"/>
                </a:lnTo>
                <a:lnTo>
                  <a:pt x="1354264" y="41554"/>
                </a:lnTo>
                <a:lnTo>
                  <a:pt x="1369060" y="49034"/>
                </a:lnTo>
                <a:lnTo>
                  <a:pt x="1377264" y="62153"/>
                </a:lnTo>
                <a:lnTo>
                  <a:pt x="1379804" y="81407"/>
                </a:lnTo>
                <a:lnTo>
                  <a:pt x="1367320" y="109537"/>
                </a:lnTo>
                <a:lnTo>
                  <a:pt x="1339862" y="132473"/>
                </a:lnTo>
                <a:lnTo>
                  <a:pt x="1312405" y="159893"/>
                </a:lnTo>
                <a:lnTo>
                  <a:pt x="1299933" y="201472"/>
                </a:lnTo>
                <a:lnTo>
                  <a:pt x="1299933" y="247764"/>
                </a:lnTo>
                <a:lnTo>
                  <a:pt x="1345717" y="247764"/>
                </a:lnTo>
                <a:lnTo>
                  <a:pt x="1345717" y="204025"/>
                </a:lnTo>
                <a:lnTo>
                  <a:pt x="1358684" y="172135"/>
                </a:lnTo>
                <a:lnTo>
                  <a:pt x="1387182" y="146532"/>
                </a:lnTo>
                <a:lnTo>
                  <a:pt x="1415681" y="119024"/>
                </a:lnTo>
                <a:lnTo>
                  <a:pt x="1428635" y="81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8" name="bg object 18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4481" y="5053993"/>
            <a:ext cx="129716" cy="101503"/>
          </a:xfrm>
          <a:prstGeom prst="rect">
            <a:avLst/>
          </a:prstGeom>
        </p:spPr>
      </p:pic>
      <p:pic>
        <p:nvPicPr>
          <p:cNvPr id="189" name="bg object 189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869550" y="5009578"/>
            <a:ext cx="72184" cy="145926"/>
          </a:xfrm>
          <a:prstGeom prst="rect">
            <a:avLst/>
          </a:prstGeom>
        </p:spPr>
      </p:pic>
      <p:pic>
        <p:nvPicPr>
          <p:cNvPr id="190" name="bg object 190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968629" y="5028673"/>
            <a:ext cx="145727" cy="136370"/>
          </a:xfrm>
          <a:prstGeom prst="rect">
            <a:avLst/>
          </a:prstGeom>
        </p:spPr>
      </p:pic>
      <p:pic>
        <p:nvPicPr>
          <p:cNvPr id="191" name="bg object 191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1172112" y="5006239"/>
            <a:ext cx="146173" cy="149257"/>
          </a:xfrm>
          <a:prstGeom prst="rect">
            <a:avLst/>
          </a:prstGeom>
        </p:spPr>
      </p:pic>
      <p:pic>
        <p:nvPicPr>
          <p:cNvPr id="192" name="bg object 192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344718" y="5051767"/>
            <a:ext cx="79959" cy="105947"/>
          </a:xfrm>
          <a:prstGeom prst="rect">
            <a:avLst/>
          </a:prstGeom>
        </p:spPr>
      </p:pic>
      <p:pic>
        <p:nvPicPr>
          <p:cNvPr id="193" name="bg object 193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450466" y="5051775"/>
            <a:ext cx="73964" cy="103721"/>
          </a:xfrm>
          <a:prstGeom prst="rect">
            <a:avLst/>
          </a:prstGeom>
        </p:spPr>
      </p:pic>
      <p:pic>
        <p:nvPicPr>
          <p:cNvPr id="194" name="bg object 194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1551333" y="5009569"/>
            <a:ext cx="79521" cy="148144"/>
          </a:xfrm>
          <a:prstGeom prst="rect">
            <a:avLst/>
          </a:prstGeom>
        </p:spPr>
      </p:pic>
      <p:pic>
        <p:nvPicPr>
          <p:cNvPr id="195" name="bg object 195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1654856" y="5051767"/>
            <a:ext cx="67303" cy="105947"/>
          </a:xfrm>
          <a:prstGeom prst="rect">
            <a:avLst/>
          </a:prstGeom>
        </p:spPr>
      </p:pic>
      <p:pic>
        <p:nvPicPr>
          <p:cNvPr id="196" name="bg object 196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1793921" y="5051767"/>
            <a:ext cx="67303" cy="105947"/>
          </a:xfrm>
          <a:prstGeom prst="rect">
            <a:avLst/>
          </a:prstGeom>
        </p:spPr>
      </p:pic>
      <p:pic>
        <p:nvPicPr>
          <p:cNvPr id="197" name="bg object 197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1982968" y="5053771"/>
            <a:ext cx="84395" cy="143923"/>
          </a:xfrm>
          <a:prstGeom prst="rect">
            <a:avLst/>
          </a:prstGeom>
        </p:spPr>
      </p:pic>
      <p:pic>
        <p:nvPicPr>
          <p:cNvPr id="198" name="bg object 198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1882999" y="5051767"/>
            <a:ext cx="75952" cy="105947"/>
          </a:xfrm>
          <a:prstGeom prst="rect">
            <a:avLst/>
          </a:prstGeom>
        </p:spPr>
      </p:pic>
      <p:pic>
        <p:nvPicPr>
          <p:cNvPr id="199" name="bg object 19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4481" y="5357938"/>
            <a:ext cx="129716" cy="101503"/>
          </a:xfrm>
          <a:prstGeom prst="rect">
            <a:avLst/>
          </a:prstGeom>
        </p:spPr>
      </p:pic>
      <p:pic>
        <p:nvPicPr>
          <p:cNvPr id="200" name="bg object 200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869550" y="5313514"/>
            <a:ext cx="72184" cy="145934"/>
          </a:xfrm>
          <a:prstGeom prst="rect">
            <a:avLst/>
          </a:prstGeom>
        </p:spPr>
      </p:pic>
      <p:pic>
        <p:nvPicPr>
          <p:cNvPr id="201" name="bg object 201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968629" y="5332618"/>
            <a:ext cx="145727" cy="136370"/>
          </a:xfrm>
          <a:prstGeom prst="rect">
            <a:avLst/>
          </a:prstGeom>
        </p:spPr>
      </p:pic>
      <p:pic>
        <p:nvPicPr>
          <p:cNvPr id="202" name="bg object 202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1183003" y="5313514"/>
            <a:ext cx="79521" cy="148152"/>
          </a:xfrm>
          <a:prstGeom prst="rect">
            <a:avLst/>
          </a:prstGeom>
        </p:spPr>
      </p:pic>
      <p:pic>
        <p:nvPicPr>
          <p:cNvPr id="203" name="bg object 203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1389157" y="5355720"/>
            <a:ext cx="67303" cy="105947"/>
          </a:xfrm>
          <a:prstGeom prst="rect">
            <a:avLst/>
          </a:prstGeom>
        </p:spPr>
      </p:pic>
      <p:pic>
        <p:nvPicPr>
          <p:cNvPr id="204" name="bg object 204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1284308" y="5355728"/>
            <a:ext cx="84179" cy="105939"/>
          </a:xfrm>
          <a:prstGeom prst="rect">
            <a:avLst/>
          </a:prstGeom>
        </p:spPr>
      </p:pic>
      <p:pic>
        <p:nvPicPr>
          <p:cNvPr id="205" name="bg object 205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1477138" y="5355720"/>
            <a:ext cx="67303" cy="105947"/>
          </a:xfrm>
          <a:prstGeom prst="rect">
            <a:avLst/>
          </a:prstGeom>
        </p:spPr>
      </p:pic>
      <p:pic>
        <p:nvPicPr>
          <p:cNvPr id="206" name="bg object 206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1616204" y="5355720"/>
            <a:ext cx="67303" cy="105947"/>
          </a:xfrm>
          <a:prstGeom prst="rect">
            <a:avLst/>
          </a:prstGeom>
        </p:spPr>
      </p:pic>
      <p:pic>
        <p:nvPicPr>
          <p:cNvPr id="207" name="bg object 207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1805250" y="5357723"/>
            <a:ext cx="84395" cy="143923"/>
          </a:xfrm>
          <a:prstGeom prst="rect">
            <a:avLst/>
          </a:prstGeom>
        </p:spPr>
      </p:pic>
      <p:pic>
        <p:nvPicPr>
          <p:cNvPr id="208" name="bg object 208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1705281" y="5355712"/>
            <a:ext cx="75952" cy="105947"/>
          </a:xfrm>
          <a:prstGeom prst="rect">
            <a:avLst/>
          </a:prstGeom>
        </p:spPr>
      </p:pic>
      <p:pic>
        <p:nvPicPr>
          <p:cNvPr id="209" name="bg object 20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4481" y="5661883"/>
            <a:ext cx="129716" cy="101503"/>
          </a:xfrm>
          <a:prstGeom prst="rect">
            <a:avLst/>
          </a:prstGeom>
        </p:spPr>
      </p:pic>
      <p:pic>
        <p:nvPicPr>
          <p:cNvPr id="210" name="bg object 21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9550" y="5617467"/>
            <a:ext cx="72184" cy="145926"/>
          </a:xfrm>
          <a:prstGeom prst="rect">
            <a:avLst/>
          </a:prstGeom>
        </p:spPr>
      </p:pic>
      <p:pic>
        <p:nvPicPr>
          <p:cNvPr id="211" name="bg object 211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968629" y="5636563"/>
            <a:ext cx="145727" cy="136370"/>
          </a:xfrm>
          <a:prstGeom prst="rect">
            <a:avLst/>
          </a:prstGeom>
        </p:spPr>
      </p:pic>
      <p:sp>
        <p:nvSpPr>
          <p:cNvPr id="212" name="bg object 212"/>
          <p:cNvSpPr/>
          <p:nvPr/>
        </p:nvSpPr>
        <p:spPr>
          <a:xfrm>
            <a:off x="1184338" y="5619680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4" h="144145">
                <a:moveTo>
                  <a:pt x="9994" y="42214"/>
                </a:moveTo>
                <a:lnTo>
                  <a:pt x="889" y="42214"/>
                </a:lnTo>
                <a:lnTo>
                  <a:pt x="889" y="143713"/>
                </a:lnTo>
                <a:lnTo>
                  <a:pt x="9994" y="143713"/>
                </a:lnTo>
                <a:lnTo>
                  <a:pt x="9994" y="42214"/>
                </a:lnTo>
                <a:close/>
              </a:path>
              <a:path w="10794" h="144145">
                <a:moveTo>
                  <a:pt x="10655" y="0"/>
                </a:moveTo>
                <a:lnTo>
                  <a:pt x="0" y="0"/>
                </a:lnTo>
                <a:lnTo>
                  <a:pt x="0" y="15113"/>
                </a:lnTo>
                <a:lnTo>
                  <a:pt x="10655" y="15113"/>
                </a:lnTo>
                <a:lnTo>
                  <a:pt x="10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3" name="bg object 21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224755" y="5659665"/>
            <a:ext cx="73964" cy="103721"/>
          </a:xfrm>
          <a:prstGeom prst="rect">
            <a:avLst/>
          </a:prstGeom>
        </p:spPr>
      </p:pic>
      <p:pic>
        <p:nvPicPr>
          <p:cNvPr id="214" name="bg object 214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1318062" y="5614128"/>
            <a:ext cx="73988" cy="149257"/>
          </a:xfrm>
          <a:prstGeom prst="rect">
            <a:avLst/>
          </a:prstGeom>
        </p:spPr>
      </p:pic>
      <p:pic>
        <p:nvPicPr>
          <p:cNvPr id="215" name="bg object 21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24033" y="5661883"/>
            <a:ext cx="72422" cy="103721"/>
          </a:xfrm>
          <a:prstGeom prst="rect">
            <a:avLst/>
          </a:prstGeom>
        </p:spPr>
      </p:pic>
      <p:pic>
        <p:nvPicPr>
          <p:cNvPr id="216" name="bg object 216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1521553" y="5659656"/>
            <a:ext cx="79959" cy="105947"/>
          </a:xfrm>
          <a:prstGeom prst="rect">
            <a:avLst/>
          </a:prstGeom>
        </p:spPr>
      </p:pic>
      <p:pic>
        <p:nvPicPr>
          <p:cNvPr id="217" name="bg object 21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7302" y="5659665"/>
            <a:ext cx="73964" cy="103721"/>
          </a:xfrm>
          <a:prstGeom prst="rect">
            <a:avLst/>
          </a:prstGeom>
        </p:spPr>
      </p:pic>
      <p:pic>
        <p:nvPicPr>
          <p:cNvPr id="218" name="bg object 218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1728169" y="5659665"/>
            <a:ext cx="72406" cy="105939"/>
          </a:xfrm>
          <a:prstGeom prst="rect">
            <a:avLst/>
          </a:prstGeom>
        </p:spPr>
      </p:pic>
      <p:pic>
        <p:nvPicPr>
          <p:cNvPr id="219" name="bg object 219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1820347" y="5659656"/>
            <a:ext cx="79959" cy="105947"/>
          </a:xfrm>
          <a:prstGeom prst="rect">
            <a:avLst/>
          </a:prstGeom>
        </p:spPr>
      </p:pic>
      <p:pic>
        <p:nvPicPr>
          <p:cNvPr id="220" name="bg object 220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1926095" y="5659657"/>
            <a:ext cx="133954" cy="105947"/>
          </a:xfrm>
          <a:prstGeom prst="rect">
            <a:avLst/>
          </a:prstGeom>
        </p:spPr>
      </p:pic>
      <p:pic>
        <p:nvPicPr>
          <p:cNvPr id="221" name="bg object 221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2131812" y="5659657"/>
            <a:ext cx="67303" cy="105947"/>
          </a:xfrm>
          <a:prstGeom prst="rect">
            <a:avLst/>
          </a:prstGeom>
        </p:spPr>
      </p:pic>
      <p:pic>
        <p:nvPicPr>
          <p:cNvPr id="222" name="bg object 222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2220898" y="5659656"/>
            <a:ext cx="75952" cy="105947"/>
          </a:xfrm>
          <a:prstGeom prst="rect">
            <a:avLst/>
          </a:prstGeom>
        </p:spPr>
      </p:pic>
      <p:pic>
        <p:nvPicPr>
          <p:cNvPr id="223" name="bg object 223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2320858" y="5661668"/>
            <a:ext cx="84395" cy="143923"/>
          </a:xfrm>
          <a:prstGeom prst="rect">
            <a:avLst/>
          </a:prstGeom>
        </p:spPr>
      </p:pic>
      <p:sp>
        <p:nvSpPr>
          <p:cNvPr id="224" name="bg object 224"/>
          <p:cNvSpPr/>
          <p:nvPr/>
        </p:nvSpPr>
        <p:spPr>
          <a:xfrm>
            <a:off x="2732928" y="8971966"/>
            <a:ext cx="14606905" cy="2936875"/>
          </a:xfrm>
          <a:custGeom>
            <a:avLst/>
            <a:gdLst/>
            <a:ahLst/>
            <a:cxnLst/>
            <a:rect l="l" t="t" r="r" b="b"/>
            <a:pathLst>
              <a:path w="14606905" h="2936875">
                <a:moveTo>
                  <a:pt x="0" y="0"/>
                </a:moveTo>
                <a:lnTo>
                  <a:pt x="14606634" y="0"/>
                </a:lnTo>
              </a:path>
              <a:path w="14606905" h="2936875">
                <a:moveTo>
                  <a:pt x="7306354" y="407475"/>
                </a:moveTo>
                <a:lnTo>
                  <a:pt x="7306354" y="2936816"/>
                </a:lnTo>
              </a:path>
            </a:pathLst>
          </a:custGeom>
          <a:ln w="202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229106" y="438059"/>
            <a:ext cx="19606260" cy="11878310"/>
          </a:xfrm>
          <a:custGeom>
            <a:avLst/>
            <a:gdLst/>
            <a:ahLst/>
            <a:cxnLst/>
            <a:rect l="l" t="t" r="r" b="b"/>
            <a:pathLst>
              <a:path w="19606260" h="11878310">
                <a:moveTo>
                  <a:pt x="0" y="0"/>
                </a:moveTo>
                <a:lnTo>
                  <a:pt x="19606186" y="0"/>
                </a:lnTo>
                <a:lnTo>
                  <a:pt x="19606186" y="11878198"/>
                </a:lnTo>
                <a:lnTo>
                  <a:pt x="0" y="11878198"/>
                </a:lnTo>
                <a:lnTo>
                  <a:pt x="0" y="0"/>
                </a:lnTo>
                <a:close/>
              </a:path>
            </a:pathLst>
          </a:custGeom>
          <a:ln w="158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229108" y="428771"/>
            <a:ext cx="19605625" cy="8552815"/>
          </a:xfrm>
          <a:custGeom>
            <a:avLst/>
            <a:gdLst/>
            <a:ahLst/>
            <a:cxnLst/>
            <a:rect l="l" t="t" r="r" b="b"/>
            <a:pathLst>
              <a:path w="19605625" h="8552815">
                <a:moveTo>
                  <a:pt x="10257193" y="3828389"/>
                </a:moveTo>
                <a:lnTo>
                  <a:pt x="10254551" y="3778618"/>
                </a:lnTo>
                <a:lnTo>
                  <a:pt x="10246754" y="3729964"/>
                </a:lnTo>
                <a:lnTo>
                  <a:pt x="10233990" y="3682771"/>
                </a:lnTo>
                <a:lnTo>
                  <a:pt x="10216490" y="3637394"/>
                </a:lnTo>
                <a:lnTo>
                  <a:pt x="10194430" y="3594163"/>
                </a:lnTo>
                <a:lnTo>
                  <a:pt x="10168026" y="3553460"/>
                </a:lnTo>
                <a:lnTo>
                  <a:pt x="10137483" y="3515601"/>
                </a:lnTo>
                <a:lnTo>
                  <a:pt x="10102990" y="3480968"/>
                </a:lnTo>
                <a:lnTo>
                  <a:pt x="10064750" y="3449878"/>
                </a:lnTo>
                <a:lnTo>
                  <a:pt x="10022967" y="3422700"/>
                </a:lnTo>
                <a:lnTo>
                  <a:pt x="9978555" y="3400107"/>
                </a:lnTo>
                <a:lnTo>
                  <a:pt x="9932518" y="3382543"/>
                </a:lnTo>
                <a:lnTo>
                  <a:pt x="9885261" y="3369983"/>
                </a:lnTo>
                <a:lnTo>
                  <a:pt x="9837204" y="3362452"/>
                </a:lnTo>
                <a:lnTo>
                  <a:pt x="9788754" y="3359950"/>
                </a:lnTo>
                <a:lnTo>
                  <a:pt x="9740290" y="3362452"/>
                </a:lnTo>
                <a:lnTo>
                  <a:pt x="9692234" y="3369983"/>
                </a:lnTo>
                <a:lnTo>
                  <a:pt x="9644990" y="3382543"/>
                </a:lnTo>
                <a:lnTo>
                  <a:pt x="9598952" y="3400107"/>
                </a:lnTo>
                <a:lnTo>
                  <a:pt x="9554527" y="3422700"/>
                </a:lnTo>
                <a:lnTo>
                  <a:pt x="9512757" y="3449878"/>
                </a:lnTo>
                <a:lnTo>
                  <a:pt x="9474517" y="3480968"/>
                </a:lnTo>
                <a:lnTo>
                  <a:pt x="9440024" y="3515601"/>
                </a:lnTo>
                <a:lnTo>
                  <a:pt x="9409468" y="3553460"/>
                </a:lnTo>
                <a:lnTo>
                  <a:pt x="9383065" y="3594163"/>
                </a:lnTo>
                <a:lnTo>
                  <a:pt x="9361018" y="3637394"/>
                </a:lnTo>
                <a:lnTo>
                  <a:pt x="9343504" y="3682771"/>
                </a:lnTo>
                <a:lnTo>
                  <a:pt x="9330753" y="3729964"/>
                </a:lnTo>
                <a:lnTo>
                  <a:pt x="9322956" y="3778618"/>
                </a:lnTo>
                <a:lnTo>
                  <a:pt x="9320314" y="3828389"/>
                </a:lnTo>
                <a:lnTo>
                  <a:pt x="9322956" y="3878161"/>
                </a:lnTo>
                <a:lnTo>
                  <a:pt x="9330753" y="3926814"/>
                </a:lnTo>
                <a:lnTo>
                  <a:pt x="9343504" y="3974007"/>
                </a:lnTo>
                <a:lnTo>
                  <a:pt x="9361018" y="4019385"/>
                </a:lnTo>
                <a:lnTo>
                  <a:pt x="9383065" y="4062603"/>
                </a:lnTo>
                <a:lnTo>
                  <a:pt x="9409468" y="4103319"/>
                </a:lnTo>
                <a:lnTo>
                  <a:pt x="9440024" y="4141165"/>
                </a:lnTo>
                <a:lnTo>
                  <a:pt x="9474517" y="4175810"/>
                </a:lnTo>
                <a:lnTo>
                  <a:pt x="9512757" y="4206900"/>
                </a:lnTo>
                <a:lnTo>
                  <a:pt x="9554527" y="4234065"/>
                </a:lnTo>
                <a:lnTo>
                  <a:pt x="9598952" y="4256659"/>
                </a:lnTo>
                <a:lnTo>
                  <a:pt x="9644990" y="4274236"/>
                </a:lnTo>
                <a:lnTo>
                  <a:pt x="9692234" y="4286783"/>
                </a:lnTo>
                <a:lnTo>
                  <a:pt x="9740290" y="4294314"/>
                </a:lnTo>
                <a:lnTo>
                  <a:pt x="9788754" y="4296829"/>
                </a:lnTo>
                <a:lnTo>
                  <a:pt x="9837204" y="4294314"/>
                </a:lnTo>
                <a:lnTo>
                  <a:pt x="9885261" y="4286783"/>
                </a:lnTo>
                <a:lnTo>
                  <a:pt x="9932518" y="4274236"/>
                </a:lnTo>
                <a:lnTo>
                  <a:pt x="9978555" y="4256659"/>
                </a:lnTo>
                <a:lnTo>
                  <a:pt x="10022967" y="4234065"/>
                </a:lnTo>
                <a:lnTo>
                  <a:pt x="10064750" y="4206900"/>
                </a:lnTo>
                <a:lnTo>
                  <a:pt x="10102990" y="4175810"/>
                </a:lnTo>
                <a:lnTo>
                  <a:pt x="10137483" y="4141165"/>
                </a:lnTo>
                <a:lnTo>
                  <a:pt x="10168026" y="4103319"/>
                </a:lnTo>
                <a:lnTo>
                  <a:pt x="10194430" y="4062603"/>
                </a:lnTo>
                <a:lnTo>
                  <a:pt x="10216490" y="4019385"/>
                </a:lnTo>
                <a:lnTo>
                  <a:pt x="10233990" y="3974007"/>
                </a:lnTo>
                <a:lnTo>
                  <a:pt x="10246754" y="3926814"/>
                </a:lnTo>
                <a:lnTo>
                  <a:pt x="10254551" y="3878161"/>
                </a:lnTo>
                <a:lnTo>
                  <a:pt x="10257193" y="3828389"/>
                </a:lnTo>
                <a:close/>
              </a:path>
              <a:path w="19605625" h="8552815">
                <a:moveTo>
                  <a:pt x="10495610" y="4668659"/>
                </a:moveTo>
                <a:lnTo>
                  <a:pt x="10492956" y="4630572"/>
                </a:lnTo>
                <a:lnTo>
                  <a:pt x="10485082" y="4591215"/>
                </a:lnTo>
                <a:lnTo>
                  <a:pt x="10472115" y="4551438"/>
                </a:lnTo>
                <a:lnTo>
                  <a:pt x="10454183" y="4512145"/>
                </a:lnTo>
                <a:lnTo>
                  <a:pt x="10431424" y="4474184"/>
                </a:lnTo>
                <a:lnTo>
                  <a:pt x="10403942" y="4438459"/>
                </a:lnTo>
                <a:lnTo>
                  <a:pt x="10371874" y="4405820"/>
                </a:lnTo>
                <a:lnTo>
                  <a:pt x="10335349" y="4377156"/>
                </a:lnTo>
                <a:lnTo>
                  <a:pt x="10294493" y="4353344"/>
                </a:lnTo>
                <a:lnTo>
                  <a:pt x="10249433" y="4335246"/>
                </a:lnTo>
                <a:lnTo>
                  <a:pt x="10200297" y="4323740"/>
                </a:lnTo>
                <a:lnTo>
                  <a:pt x="10147211" y="4319714"/>
                </a:lnTo>
                <a:lnTo>
                  <a:pt x="10105695" y="4325264"/>
                </a:lnTo>
                <a:lnTo>
                  <a:pt x="10068636" y="4340580"/>
                </a:lnTo>
                <a:lnTo>
                  <a:pt x="10035362" y="4363720"/>
                </a:lnTo>
                <a:lnTo>
                  <a:pt x="10005136" y="4392727"/>
                </a:lnTo>
                <a:lnTo>
                  <a:pt x="9977272" y="4425645"/>
                </a:lnTo>
                <a:lnTo>
                  <a:pt x="9951047" y="4460519"/>
                </a:lnTo>
                <a:lnTo>
                  <a:pt x="9925761" y="4495393"/>
                </a:lnTo>
                <a:lnTo>
                  <a:pt x="9900717" y="4528324"/>
                </a:lnTo>
                <a:lnTo>
                  <a:pt x="9875202" y="4557331"/>
                </a:lnTo>
                <a:lnTo>
                  <a:pt x="9848507" y="4580471"/>
                </a:lnTo>
                <a:lnTo>
                  <a:pt x="9819919" y="4595787"/>
                </a:lnTo>
                <a:lnTo>
                  <a:pt x="9788741" y="4601337"/>
                </a:lnTo>
                <a:lnTo>
                  <a:pt x="9757562" y="4595787"/>
                </a:lnTo>
                <a:lnTo>
                  <a:pt x="9702292" y="4557331"/>
                </a:lnTo>
                <a:lnTo>
                  <a:pt x="9676765" y="4528324"/>
                </a:lnTo>
                <a:lnTo>
                  <a:pt x="9651721" y="4495393"/>
                </a:lnTo>
                <a:lnTo>
                  <a:pt x="9626448" y="4460519"/>
                </a:lnTo>
                <a:lnTo>
                  <a:pt x="9600222" y="4425645"/>
                </a:lnTo>
                <a:lnTo>
                  <a:pt x="9572358" y="4392727"/>
                </a:lnTo>
                <a:lnTo>
                  <a:pt x="9542132" y="4363720"/>
                </a:lnTo>
                <a:lnTo>
                  <a:pt x="9508858" y="4340580"/>
                </a:lnTo>
                <a:lnTo>
                  <a:pt x="9471800" y="4325264"/>
                </a:lnTo>
                <a:lnTo>
                  <a:pt x="9430283" y="4319714"/>
                </a:lnTo>
                <a:lnTo>
                  <a:pt x="9377197" y="4323740"/>
                </a:lnTo>
                <a:lnTo>
                  <a:pt x="9328061" y="4335246"/>
                </a:lnTo>
                <a:lnTo>
                  <a:pt x="9283001" y="4353344"/>
                </a:lnTo>
                <a:lnTo>
                  <a:pt x="9242146" y="4377156"/>
                </a:lnTo>
                <a:lnTo>
                  <a:pt x="9205633" y="4405820"/>
                </a:lnTo>
                <a:lnTo>
                  <a:pt x="9173566" y="4438459"/>
                </a:lnTo>
                <a:lnTo>
                  <a:pt x="9146083" y="4474184"/>
                </a:lnTo>
                <a:lnTo>
                  <a:pt x="9123312" y="4512145"/>
                </a:lnTo>
                <a:lnTo>
                  <a:pt x="9105379" y="4551438"/>
                </a:lnTo>
                <a:lnTo>
                  <a:pt x="9092413" y="4591215"/>
                </a:lnTo>
                <a:lnTo>
                  <a:pt x="9084539" y="4630572"/>
                </a:lnTo>
                <a:lnTo>
                  <a:pt x="9081884" y="4668659"/>
                </a:lnTo>
                <a:lnTo>
                  <a:pt x="9084488" y="4703597"/>
                </a:lnTo>
                <a:lnTo>
                  <a:pt x="9104605" y="4770856"/>
                </a:lnTo>
                <a:lnTo>
                  <a:pt x="9143213" y="4833836"/>
                </a:lnTo>
                <a:lnTo>
                  <a:pt x="9168930" y="4863427"/>
                </a:lnTo>
                <a:lnTo>
                  <a:pt x="9198623" y="4891583"/>
                </a:lnTo>
                <a:lnTo>
                  <a:pt x="9232100" y="4918176"/>
                </a:lnTo>
                <a:lnTo>
                  <a:pt x="9269133" y="4943106"/>
                </a:lnTo>
                <a:lnTo>
                  <a:pt x="9309519" y="4966233"/>
                </a:lnTo>
                <a:lnTo>
                  <a:pt x="9353042" y="4987442"/>
                </a:lnTo>
                <a:lnTo>
                  <a:pt x="9399499" y="5006606"/>
                </a:lnTo>
                <a:lnTo>
                  <a:pt x="9448660" y="5023612"/>
                </a:lnTo>
                <a:lnTo>
                  <a:pt x="9500324" y="5038331"/>
                </a:lnTo>
                <a:lnTo>
                  <a:pt x="9554273" y="5050650"/>
                </a:lnTo>
                <a:lnTo>
                  <a:pt x="9610306" y="5060442"/>
                </a:lnTo>
                <a:lnTo>
                  <a:pt x="9668205" y="5067592"/>
                </a:lnTo>
                <a:lnTo>
                  <a:pt x="9727755" y="5071973"/>
                </a:lnTo>
                <a:lnTo>
                  <a:pt x="9788741" y="5073459"/>
                </a:lnTo>
                <a:lnTo>
                  <a:pt x="9849739" y="5071973"/>
                </a:lnTo>
                <a:lnTo>
                  <a:pt x="9909277" y="5067592"/>
                </a:lnTo>
                <a:lnTo>
                  <a:pt x="9967176" y="5060442"/>
                </a:lnTo>
                <a:lnTo>
                  <a:pt x="10023208" y="5050650"/>
                </a:lnTo>
                <a:lnTo>
                  <a:pt x="10077158" y="5038331"/>
                </a:lnTo>
                <a:lnTo>
                  <a:pt x="10128834" y="5023612"/>
                </a:lnTo>
                <a:lnTo>
                  <a:pt x="10177996" y="5006606"/>
                </a:lnTo>
                <a:lnTo>
                  <a:pt x="10224440" y="4987442"/>
                </a:lnTo>
                <a:lnTo>
                  <a:pt x="10267963" y="4966233"/>
                </a:lnTo>
                <a:lnTo>
                  <a:pt x="10308349" y="4943106"/>
                </a:lnTo>
                <a:lnTo>
                  <a:pt x="10345395" y="4918176"/>
                </a:lnTo>
                <a:lnTo>
                  <a:pt x="10378859" y="4891583"/>
                </a:lnTo>
                <a:lnTo>
                  <a:pt x="10408564" y="4863427"/>
                </a:lnTo>
                <a:lnTo>
                  <a:pt x="10434282" y="4833836"/>
                </a:lnTo>
                <a:lnTo>
                  <a:pt x="10472890" y="4770856"/>
                </a:lnTo>
                <a:lnTo>
                  <a:pt x="10493019" y="4703597"/>
                </a:lnTo>
                <a:lnTo>
                  <a:pt x="10495610" y="4668659"/>
                </a:lnTo>
                <a:close/>
              </a:path>
              <a:path w="19605625" h="8552815">
                <a:moveTo>
                  <a:pt x="19605333" y="8530018"/>
                </a:moveTo>
                <a:lnTo>
                  <a:pt x="11060252" y="4810633"/>
                </a:lnTo>
                <a:lnTo>
                  <a:pt x="11078248" y="4766107"/>
                </a:lnTo>
                <a:lnTo>
                  <a:pt x="11094695" y="4720806"/>
                </a:lnTo>
                <a:lnTo>
                  <a:pt x="11109554" y="4674781"/>
                </a:lnTo>
                <a:lnTo>
                  <a:pt x="11122787" y="4628058"/>
                </a:lnTo>
                <a:lnTo>
                  <a:pt x="11134357" y="4580661"/>
                </a:lnTo>
                <a:lnTo>
                  <a:pt x="11144250" y="4532642"/>
                </a:lnTo>
                <a:lnTo>
                  <a:pt x="11152403" y="4484027"/>
                </a:lnTo>
                <a:lnTo>
                  <a:pt x="11158817" y="4434840"/>
                </a:lnTo>
                <a:lnTo>
                  <a:pt x="11163440" y="4385119"/>
                </a:lnTo>
                <a:lnTo>
                  <a:pt x="11166234" y="4334891"/>
                </a:lnTo>
                <a:lnTo>
                  <a:pt x="11167174" y="4284205"/>
                </a:lnTo>
                <a:lnTo>
                  <a:pt x="11166170" y="4232122"/>
                </a:lnTo>
                <a:lnTo>
                  <a:pt x="11163224" y="4180535"/>
                </a:lnTo>
                <a:lnTo>
                  <a:pt x="11158334" y="4129481"/>
                </a:lnTo>
                <a:lnTo>
                  <a:pt x="11151565" y="4078998"/>
                </a:lnTo>
                <a:lnTo>
                  <a:pt x="11146892" y="4051922"/>
                </a:lnTo>
                <a:lnTo>
                  <a:pt x="11146892" y="4284205"/>
                </a:lnTo>
                <a:lnTo>
                  <a:pt x="11145965" y="4334116"/>
                </a:lnTo>
                <a:lnTo>
                  <a:pt x="11143209" y="4383557"/>
                </a:lnTo>
                <a:lnTo>
                  <a:pt x="11138662" y="4432516"/>
                </a:lnTo>
                <a:lnTo>
                  <a:pt x="11132363" y="4480941"/>
                </a:lnTo>
                <a:lnTo>
                  <a:pt x="11124324" y="4528820"/>
                </a:lnTo>
                <a:lnTo>
                  <a:pt x="11114596" y="4576102"/>
                </a:lnTo>
                <a:lnTo>
                  <a:pt x="11103204" y="4622762"/>
                </a:lnTo>
                <a:lnTo>
                  <a:pt x="11090186" y="4668774"/>
                </a:lnTo>
                <a:lnTo>
                  <a:pt x="11075568" y="4714087"/>
                </a:lnTo>
                <a:lnTo>
                  <a:pt x="11059376" y="4758690"/>
                </a:lnTo>
                <a:lnTo>
                  <a:pt x="11057598" y="4763097"/>
                </a:lnTo>
                <a:lnTo>
                  <a:pt x="11057598" y="4816843"/>
                </a:lnTo>
                <a:lnTo>
                  <a:pt x="11056595" y="4819104"/>
                </a:lnTo>
                <a:lnTo>
                  <a:pt x="11057598" y="4816843"/>
                </a:lnTo>
                <a:lnTo>
                  <a:pt x="11057598" y="4763097"/>
                </a:lnTo>
                <a:lnTo>
                  <a:pt x="11041659" y="4802530"/>
                </a:lnTo>
                <a:lnTo>
                  <a:pt x="11039005" y="4808753"/>
                </a:lnTo>
                <a:lnTo>
                  <a:pt x="11033519" y="4821098"/>
                </a:lnTo>
                <a:lnTo>
                  <a:pt x="11013389" y="4864417"/>
                </a:lnTo>
                <a:lnTo>
                  <a:pt x="10991761" y="4906861"/>
                </a:lnTo>
                <a:lnTo>
                  <a:pt x="10968673" y="4948415"/>
                </a:lnTo>
                <a:lnTo>
                  <a:pt x="10944162" y="4989055"/>
                </a:lnTo>
                <a:lnTo>
                  <a:pt x="10918254" y="5028730"/>
                </a:lnTo>
                <a:lnTo>
                  <a:pt x="10890999" y="5067414"/>
                </a:lnTo>
                <a:lnTo>
                  <a:pt x="10862412" y="5105070"/>
                </a:lnTo>
                <a:lnTo>
                  <a:pt x="10832541" y="5141671"/>
                </a:lnTo>
                <a:lnTo>
                  <a:pt x="10801414" y="5177180"/>
                </a:lnTo>
                <a:lnTo>
                  <a:pt x="10769067" y="5211559"/>
                </a:lnTo>
                <a:lnTo>
                  <a:pt x="10735539" y="5244770"/>
                </a:lnTo>
                <a:lnTo>
                  <a:pt x="10700855" y="5276799"/>
                </a:lnTo>
                <a:lnTo>
                  <a:pt x="10665054" y="5307584"/>
                </a:lnTo>
                <a:lnTo>
                  <a:pt x="10628160" y="5337111"/>
                </a:lnTo>
                <a:lnTo>
                  <a:pt x="10590225" y="5365343"/>
                </a:lnTo>
                <a:lnTo>
                  <a:pt x="10551262" y="5392229"/>
                </a:lnTo>
                <a:lnTo>
                  <a:pt x="10511333" y="5417756"/>
                </a:lnTo>
                <a:lnTo>
                  <a:pt x="10470439" y="5441886"/>
                </a:lnTo>
                <a:lnTo>
                  <a:pt x="10428643" y="5464581"/>
                </a:lnTo>
                <a:lnTo>
                  <a:pt x="10385958" y="5485816"/>
                </a:lnTo>
                <a:lnTo>
                  <a:pt x="10342435" y="5505539"/>
                </a:lnTo>
                <a:lnTo>
                  <a:pt x="10298087" y="5523725"/>
                </a:lnTo>
                <a:lnTo>
                  <a:pt x="10252977" y="5540337"/>
                </a:lnTo>
                <a:lnTo>
                  <a:pt x="10207117" y="5555361"/>
                </a:lnTo>
                <a:lnTo>
                  <a:pt x="10160533" y="5568734"/>
                </a:lnTo>
                <a:lnTo>
                  <a:pt x="10113289" y="5580431"/>
                </a:lnTo>
                <a:lnTo>
                  <a:pt x="10065398" y="5590425"/>
                </a:lnTo>
                <a:lnTo>
                  <a:pt x="10016896" y="5598680"/>
                </a:lnTo>
                <a:lnTo>
                  <a:pt x="9967811" y="5605157"/>
                </a:lnTo>
                <a:lnTo>
                  <a:pt x="9918205" y="5609831"/>
                </a:lnTo>
                <a:lnTo>
                  <a:pt x="9868078" y="5612650"/>
                </a:lnTo>
                <a:lnTo>
                  <a:pt x="9817481" y="5613603"/>
                </a:lnTo>
                <a:lnTo>
                  <a:pt x="9766617" y="5612638"/>
                </a:lnTo>
                <a:lnTo>
                  <a:pt x="9716237" y="5609780"/>
                </a:lnTo>
                <a:lnTo>
                  <a:pt x="9666351" y="5605069"/>
                </a:lnTo>
                <a:lnTo>
                  <a:pt x="9617024" y="5598515"/>
                </a:lnTo>
                <a:lnTo>
                  <a:pt x="9568282" y="5590171"/>
                </a:lnTo>
                <a:lnTo>
                  <a:pt x="9520149" y="5580075"/>
                </a:lnTo>
                <a:lnTo>
                  <a:pt x="9472663" y="5568251"/>
                </a:lnTo>
                <a:lnTo>
                  <a:pt x="9425876" y="5554738"/>
                </a:lnTo>
                <a:lnTo>
                  <a:pt x="9379801" y="5539575"/>
                </a:lnTo>
                <a:lnTo>
                  <a:pt x="9334475" y="5522785"/>
                </a:lnTo>
                <a:lnTo>
                  <a:pt x="9289948" y="5504408"/>
                </a:lnTo>
                <a:lnTo>
                  <a:pt x="9246235" y="5484482"/>
                </a:lnTo>
                <a:lnTo>
                  <a:pt x="9203385" y="5463044"/>
                </a:lnTo>
                <a:lnTo>
                  <a:pt x="9161424" y="5440121"/>
                </a:lnTo>
                <a:lnTo>
                  <a:pt x="9120391" y="5415750"/>
                </a:lnTo>
                <a:lnTo>
                  <a:pt x="9080322" y="5389956"/>
                </a:lnTo>
                <a:lnTo>
                  <a:pt x="9041244" y="5362803"/>
                </a:lnTo>
                <a:lnTo>
                  <a:pt x="9003195" y="5334292"/>
                </a:lnTo>
                <a:lnTo>
                  <a:pt x="8966213" y="5304485"/>
                </a:lnTo>
                <a:lnTo>
                  <a:pt x="8930335" y="5273395"/>
                </a:lnTo>
                <a:lnTo>
                  <a:pt x="8895588" y="5241061"/>
                </a:lnTo>
                <a:lnTo>
                  <a:pt x="8862022" y="5207533"/>
                </a:lnTo>
                <a:lnTo>
                  <a:pt x="8829650" y="5172824"/>
                </a:lnTo>
                <a:lnTo>
                  <a:pt x="8798509" y="5136985"/>
                </a:lnTo>
                <a:lnTo>
                  <a:pt x="8768651" y="5100053"/>
                </a:lnTo>
                <a:lnTo>
                  <a:pt x="8740089" y="5062042"/>
                </a:lnTo>
                <a:lnTo>
                  <a:pt x="8712886" y="5023002"/>
                </a:lnTo>
                <a:lnTo>
                  <a:pt x="8687041" y="4982972"/>
                </a:lnTo>
                <a:lnTo>
                  <a:pt x="8662619" y="4941963"/>
                </a:lnTo>
                <a:lnTo>
                  <a:pt x="8639632" y="4900041"/>
                </a:lnTo>
                <a:lnTo>
                  <a:pt x="8618131" y="4857216"/>
                </a:lnTo>
                <a:lnTo>
                  <a:pt x="8598154" y="4813541"/>
                </a:lnTo>
                <a:lnTo>
                  <a:pt x="8571332" y="4747260"/>
                </a:lnTo>
                <a:lnTo>
                  <a:pt x="8554301" y="4698746"/>
                </a:lnTo>
                <a:lnTo>
                  <a:pt x="8539124" y="4649394"/>
                </a:lnTo>
                <a:lnTo>
                  <a:pt x="8525840" y="4599267"/>
                </a:lnTo>
                <a:lnTo>
                  <a:pt x="8514474" y="4548378"/>
                </a:lnTo>
                <a:lnTo>
                  <a:pt x="8505088" y="4496790"/>
                </a:lnTo>
                <a:lnTo>
                  <a:pt x="8497710" y="4444543"/>
                </a:lnTo>
                <a:lnTo>
                  <a:pt x="8492388" y="4391660"/>
                </a:lnTo>
                <a:lnTo>
                  <a:pt x="8489163" y="4338205"/>
                </a:lnTo>
                <a:lnTo>
                  <a:pt x="8488083" y="4284192"/>
                </a:lnTo>
                <a:lnTo>
                  <a:pt x="8489036" y="4233684"/>
                </a:lnTo>
                <a:lnTo>
                  <a:pt x="8491855" y="4183646"/>
                </a:lnTo>
                <a:lnTo>
                  <a:pt x="8496516" y="4134116"/>
                </a:lnTo>
                <a:lnTo>
                  <a:pt x="8502980" y="4085120"/>
                </a:lnTo>
                <a:lnTo>
                  <a:pt x="8511210" y="4036707"/>
                </a:lnTo>
                <a:lnTo>
                  <a:pt x="8521179" y="3988892"/>
                </a:lnTo>
                <a:lnTo>
                  <a:pt x="8532851" y="3941711"/>
                </a:lnTo>
                <a:lnTo>
                  <a:pt x="8546186" y="3895204"/>
                </a:lnTo>
                <a:lnTo>
                  <a:pt x="8561159" y="3849408"/>
                </a:lnTo>
                <a:lnTo>
                  <a:pt x="8577732" y="3804361"/>
                </a:lnTo>
                <a:lnTo>
                  <a:pt x="8595855" y="3760076"/>
                </a:lnTo>
                <a:lnTo>
                  <a:pt x="8624240" y="3698494"/>
                </a:lnTo>
                <a:lnTo>
                  <a:pt x="8645969" y="3656330"/>
                </a:lnTo>
                <a:lnTo>
                  <a:pt x="8669134" y="3615055"/>
                </a:lnTo>
                <a:lnTo>
                  <a:pt x="8693709" y="3574694"/>
                </a:lnTo>
                <a:lnTo>
                  <a:pt x="8719655" y="3535286"/>
                </a:lnTo>
                <a:lnTo>
                  <a:pt x="8746960" y="3496881"/>
                </a:lnTo>
                <a:lnTo>
                  <a:pt x="8775560" y="3459480"/>
                </a:lnTo>
                <a:lnTo>
                  <a:pt x="8805431" y="3423145"/>
                </a:lnTo>
                <a:lnTo>
                  <a:pt x="8836546" y="3387890"/>
                </a:lnTo>
                <a:lnTo>
                  <a:pt x="8868880" y="3353765"/>
                </a:lnTo>
                <a:lnTo>
                  <a:pt x="8902370" y="3320796"/>
                </a:lnTo>
                <a:lnTo>
                  <a:pt x="8937015" y="3289008"/>
                </a:lnTo>
                <a:lnTo>
                  <a:pt x="8972753" y="3258439"/>
                </a:lnTo>
                <a:lnTo>
                  <a:pt x="9009570" y="3229140"/>
                </a:lnTo>
                <a:lnTo>
                  <a:pt x="9047429" y="3201124"/>
                </a:lnTo>
                <a:lnTo>
                  <a:pt x="9086291" y="3174428"/>
                </a:lnTo>
                <a:lnTo>
                  <a:pt x="9126131" y="3149092"/>
                </a:lnTo>
                <a:lnTo>
                  <a:pt x="9166911" y="3125152"/>
                </a:lnTo>
                <a:lnTo>
                  <a:pt x="9208592" y="3102635"/>
                </a:lnTo>
                <a:lnTo>
                  <a:pt x="9251137" y="3081566"/>
                </a:lnTo>
                <a:lnTo>
                  <a:pt x="9294520" y="3061995"/>
                </a:lnTo>
                <a:lnTo>
                  <a:pt x="9338716" y="3043948"/>
                </a:lnTo>
                <a:lnTo>
                  <a:pt x="9383687" y="3027464"/>
                </a:lnTo>
                <a:lnTo>
                  <a:pt x="9429382" y="3012579"/>
                </a:lnTo>
                <a:lnTo>
                  <a:pt x="9475787" y="2999308"/>
                </a:lnTo>
                <a:lnTo>
                  <a:pt x="9522854" y="2987700"/>
                </a:lnTo>
                <a:lnTo>
                  <a:pt x="9570568" y="2977794"/>
                </a:lnTo>
                <a:lnTo>
                  <a:pt x="9618878" y="2969603"/>
                </a:lnTo>
                <a:lnTo>
                  <a:pt x="9667761" y="2963176"/>
                </a:lnTo>
                <a:lnTo>
                  <a:pt x="9717176" y="2958541"/>
                </a:lnTo>
                <a:lnTo>
                  <a:pt x="9767100" y="2955747"/>
                </a:lnTo>
                <a:lnTo>
                  <a:pt x="9817481" y="2954794"/>
                </a:lnTo>
                <a:lnTo>
                  <a:pt x="9867595" y="2955734"/>
                </a:lnTo>
                <a:lnTo>
                  <a:pt x="9917252" y="2958503"/>
                </a:lnTo>
                <a:lnTo>
                  <a:pt x="9966401" y="2963087"/>
                </a:lnTo>
                <a:lnTo>
                  <a:pt x="10015029" y="2969450"/>
                </a:lnTo>
                <a:lnTo>
                  <a:pt x="10063099" y="2977540"/>
                </a:lnTo>
                <a:lnTo>
                  <a:pt x="10110559" y="2987357"/>
                </a:lnTo>
                <a:lnTo>
                  <a:pt x="10157409" y="2998838"/>
                </a:lnTo>
                <a:lnTo>
                  <a:pt x="10203586" y="3011970"/>
                </a:lnTo>
                <a:lnTo>
                  <a:pt x="10249065" y="3026702"/>
                </a:lnTo>
                <a:lnTo>
                  <a:pt x="10293833" y="3043021"/>
                </a:lnTo>
                <a:lnTo>
                  <a:pt x="10337825" y="3060877"/>
                </a:lnTo>
                <a:lnTo>
                  <a:pt x="10381031" y="3080245"/>
                </a:lnTo>
                <a:lnTo>
                  <a:pt x="10423411" y="3101098"/>
                </a:lnTo>
                <a:lnTo>
                  <a:pt x="10464927" y="3123387"/>
                </a:lnTo>
                <a:lnTo>
                  <a:pt x="10505554" y="3147098"/>
                </a:lnTo>
                <a:lnTo>
                  <a:pt x="10545255" y="3172180"/>
                </a:lnTo>
                <a:lnTo>
                  <a:pt x="10583990" y="3198609"/>
                </a:lnTo>
                <a:lnTo>
                  <a:pt x="10621747" y="3226346"/>
                </a:lnTo>
                <a:lnTo>
                  <a:pt x="10658462" y="3255365"/>
                </a:lnTo>
                <a:lnTo>
                  <a:pt x="10694137" y="3285629"/>
                </a:lnTo>
                <a:lnTo>
                  <a:pt x="10728706" y="3317113"/>
                </a:lnTo>
                <a:lnTo>
                  <a:pt x="10762158" y="3349764"/>
                </a:lnTo>
                <a:lnTo>
                  <a:pt x="10794454" y="3383572"/>
                </a:lnTo>
                <a:lnTo>
                  <a:pt x="10825556" y="3418497"/>
                </a:lnTo>
                <a:lnTo>
                  <a:pt x="10855439" y="3454489"/>
                </a:lnTo>
                <a:lnTo>
                  <a:pt x="10884065" y="3491534"/>
                </a:lnTo>
                <a:lnTo>
                  <a:pt x="10911396" y="3529596"/>
                </a:lnTo>
                <a:lnTo>
                  <a:pt x="10937418" y="3568649"/>
                </a:lnTo>
                <a:lnTo>
                  <a:pt x="10962069" y="3608641"/>
                </a:lnTo>
                <a:lnTo>
                  <a:pt x="10985335" y="3649548"/>
                </a:lnTo>
                <a:lnTo>
                  <a:pt x="11007179" y="3691331"/>
                </a:lnTo>
                <a:lnTo>
                  <a:pt x="11027575" y="3733977"/>
                </a:lnTo>
                <a:lnTo>
                  <a:pt x="11054486" y="3797363"/>
                </a:lnTo>
                <a:lnTo>
                  <a:pt x="11071555" y="3843007"/>
                </a:lnTo>
                <a:lnTo>
                  <a:pt x="11086973" y="3889425"/>
                </a:lnTo>
                <a:lnTo>
                  <a:pt x="11100727" y="3936568"/>
                </a:lnTo>
                <a:lnTo>
                  <a:pt x="11112754" y="3984421"/>
                </a:lnTo>
                <a:lnTo>
                  <a:pt x="11123028" y="4032935"/>
                </a:lnTo>
                <a:lnTo>
                  <a:pt x="11131525" y="4082072"/>
                </a:lnTo>
                <a:lnTo>
                  <a:pt x="11138192" y="4131805"/>
                </a:lnTo>
                <a:lnTo>
                  <a:pt x="11143005" y="4182097"/>
                </a:lnTo>
                <a:lnTo>
                  <a:pt x="11145914" y="4232910"/>
                </a:lnTo>
                <a:lnTo>
                  <a:pt x="11146892" y="4284205"/>
                </a:lnTo>
                <a:lnTo>
                  <a:pt x="11146892" y="4051922"/>
                </a:lnTo>
                <a:lnTo>
                  <a:pt x="11132515" y="3979862"/>
                </a:lnTo>
                <a:lnTo>
                  <a:pt x="11120298" y="3931285"/>
                </a:lnTo>
                <a:lnTo>
                  <a:pt x="11106341" y="3883418"/>
                </a:lnTo>
                <a:lnTo>
                  <a:pt x="11090681" y="3836289"/>
                </a:lnTo>
                <a:lnTo>
                  <a:pt x="11073359" y="3789946"/>
                </a:lnTo>
                <a:lnTo>
                  <a:pt x="11054398" y="3744417"/>
                </a:lnTo>
                <a:lnTo>
                  <a:pt x="11025480" y="3682581"/>
                </a:lnTo>
                <a:lnTo>
                  <a:pt x="11003305" y="3640137"/>
                </a:lnTo>
                <a:lnTo>
                  <a:pt x="10979683" y="3598583"/>
                </a:lnTo>
                <a:lnTo>
                  <a:pt x="10954652" y="3557968"/>
                </a:lnTo>
                <a:lnTo>
                  <a:pt x="10928248" y="3518319"/>
                </a:lnTo>
                <a:lnTo>
                  <a:pt x="10900499" y="3479660"/>
                </a:lnTo>
                <a:lnTo>
                  <a:pt x="10871441" y="3442030"/>
                </a:lnTo>
                <a:lnTo>
                  <a:pt x="10841101" y="3405467"/>
                </a:lnTo>
                <a:lnTo>
                  <a:pt x="10809516" y="3370008"/>
                </a:lnTo>
                <a:lnTo>
                  <a:pt x="10776725" y="3335667"/>
                </a:lnTo>
                <a:lnTo>
                  <a:pt x="10742765" y="3302495"/>
                </a:lnTo>
                <a:lnTo>
                  <a:pt x="10707662" y="3270529"/>
                </a:lnTo>
                <a:lnTo>
                  <a:pt x="10671442" y="3239795"/>
                </a:lnTo>
                <a:lnTo>
                  <a:pt x="10634155" y="3210318"/>
                </a:lnTo>
                <a:lnTo>
                  <a:pt x="10595826" y="3182137"/>
                </a:lnTo>
                <a:lnTo>
                  <a:pt x="10556494" y="3155302"/>
                </a:lnTo>
                <a:lnTo>
                  <a:pt x="10516184" y="3129826"/>
                </a:lnTo>
                <a:lnTo>
                  <a:pt x="10474935" y="3105747"/>
                </a:lnTo>
                <a:lnTo>
                  <a:pt x="10432771" y="3083115"/>
                </a:lnTo>
                <a:lnTo>
                  <a:pt x="10389743" y="3061932"/>
                </a:lnTo>
                <a:lnTo>
                  <a:pt x="10345864" y="3042259"/>
                </a:lnTo>
                <a:lnTo>
                  <a:pt x="10301199" y="3024124"/>
                </a:lnTo>
                <a:lnTo>
                  <a:pt x="10255745" y="3007550"/>
                </a:lnTo>
                <a:lnTo>
                  <a:pt x="10209555" y="2992577"/>
                </a:lnTo>
                <a:lnTo>
                  <a:pt x="10162667" y="2979255"/>
                </a:lnTo>
                <a:lnTo>
                  <a:pt x="10115093" y="2967583"/>
                </a:lnTo>
                <a:lnTo>
                  <a:pt x="10066896" y="2957626"/>
                </a:lnTo>
                <a:lnTo>
                  <a:pt x="10018090" y="2949397"/>
                </a:lnTo>
                <a:lnTo>
                  <a:pt x="9968713" y="2942933"/>
                </a:lnTo>
                <a:lnTo>
                  <a:pt x="9918789" y="2938284"/>
                </a:lnTo>
                <a:lnTo>
                  <a:pt x="9868370" y="2935465"/>
                </a:lnTo>
                <a:lnTo>
                  <a:pt x="9817481" y="2934525"/>
                </a:lnTo>
                <a:lnTo>
                  <a:pt x="9766325" y="2935478"/>
                </a:lnTo>
                <a:lnTo>
                  <a:pt x="9715640" y="2938322"/>
                </a:lnTo>
                <a:lnTo>
                  <a:pt x="9665462" y="2943021"/>
                </a:lnTo>
                <a:lnTo>
                  <a:pt x="9615830" y="2949549"/>
                </a:lnTo>
                <a:lnTo>
                  <a:pt x="9566770" y="2957868"/>
                </a:lnTo>
                <a:lnTo>
                  <a:pt x="9518332" y="2967939"/>
                </a:lnTo>
                <a:lnTo>
                  <a:pt x="9470530" y="2979724"/>
                </a:lnTo>
                <a:lnTo>
                  <a:pt x="9423413" y="2993199"/>
                </a:lnTo>
                <a:lnTo>
                  <a:pt x="9377020" y="3008312"/>
                </a:lnTo>
                <a:lnTo>
                  <a:pt x="9331363" y="3025063"/>
                </a:lnTo>
                <a:lnTo>
                  <a:pt x="9286494" y="3043377"/>
                </a:lnTo>
                <a:lnTo>
                  <a:pt x="9242438" y="3063252"/>
                </a:lnTo>
                <a:lnTo>
                  <a:pt x="9199232" y="3084639"/>
                </a:lnTo>
                <a:lnTo>
                  <a:pt x="9156916" y="3107512"/>
                </a:lnTo>
                <a:lnTo>
                  <a:pt x="9115514" y="3131832"/>
                </a:lnTo>
                <a:lnTo>
                  <a:pt x="9075064" y="3157563"/>
                </a:lnTo>
                <a:lnTo>
                  <a:pt x="9035605" y="3184664"/>
                </a:lnTo>
                <a:lnTo>
                  <a:pt x="8997163" y="3213112"/>
                </a:lnTo>
                <a:lnTo>
                  <a:pt x="8959786" y="3242868"/>
                </a:lnTo>
                <a:lnTo>
                  <a:pt x="8923490" y="3273907"/>
                </a:lnTo>
                <a:lnTo>
                  <a:pt x="8888324" y="3306191"/>
                </a:lnTo>
                <a:lnTo>
                  <a:pt x="8854313" y="3339668"/>
                </a:lnTo>
                <a:lnTo>
                  <a:pt x="8821496" y="3374326"/>
                </a:lnTo>
                <a:lnTo>
                  <a:pt x="8789899" y="3410127"/>
                </a:lnTo>
                <a:lnTo>
                  <a:pt x="8759571" y="3447021"/>
                </a:lnTo>
                <a:lnTo>
                  <a:pt x="8730526" y="3484994"/>
                </a:lnTo>
                <a:lnTo>
                  <a:pt x="8702827" y="3524008"/>
                </a:lnTo>
                <a:lnTo>
                  <a:pt x="8676475" y="3564026"/>
                </a:lnTo>
                <a:lnTo>
                  <a:pt x="8651519" y="3604996"/>
                </a:lnTo>
                <a:lnTo>
                  <a:pt x="8628012" y="3646919"/>
                </a:lnTo>
                <a:lnTo>
                  <a:pt x="8605952" y="3689731"/>
                </a:lnTo>
                <a:lnTo>
                  <a:pt x="8585403" y="3733406"/>
                </a:lnTo>
                <a:lnTo>
                  <a:pt x="8089" y="0"/>
                </a:lnTo>
                <a:lnTo>
                  <a:pt x="0" y="18592"/>
                </a:lnTo>
                <a:lnTo>
                  <a:pt x="8577262" y="3751986"/>
                </a:lnTo>
                <a:lnTo>
                  <a:pt x="8558847" y="3796944"/>
                </a:lnTo>
                <a:lnTo>
                  <a:pt x="8542020" y="3842689"/>
                </a:lnTo>
                <a:lnTo>
                  <a:pt x="8526818" y="3889197"/>
                </a:lnTo>
                <a:lnTo>
                  <a:pt x="8513280" y="3936415"/>
                </a:lnTo>
                <a:lnTo>
                  <a:pt x="8501418" y="3984320"/>
                </a:lnTo>
                <a:lnTo>
                  <a:pt x="8491296" y="4032872"/>
                </a:lnTo>
                <a:lnTo>
                  <a:pt x="8482927" y="4082046"/>
                </a:lnTo>
                <a:lnTo>
                  <a:pt x="8476361" y="4131792"/>
                </a:lnTo>
                <a:lnTo>
                  <a:pt x="8471637" y="4182097"/>
                </a:lnTo>
                <a:lnTo>
                  <a:pt x="8468766" y="4232910"/>
                </a:lnTo>
                <a:lnTo>
                  <a:pt x="8467801" y="4284192"/>
                </a:lnTo>
                <a:lnTo>
                  <a:pt x="8468716" y="4334091"/>
                </a:lnTo>
                <a:lnTo>
                  <a:pt x="8471433" y="4383532"/>
                </a:lnTo>
                <a:lnTo>
                  <a:pt x="8475904" y="4432503"/>
                </a:lnTo>
                <a:lnTo>
                  <a:pt x="8482127" y="4480941"/>
                </a:lnTo>
                <a:lnTo>
                  <a:pt x="8490039" y="4528845"/>
                </a:lnTo>
                <a:lnTo>
                  <a:pt x="8499640" y="4576165"/>
                </a:lnTo>
                <a:lnTo>
                  <a:pt x="8510867" y="4622876"/>
                </a:lnTo>
                <a:lnTo>
                  <a:pt x="8523707" y="4668939"/>
                </a:lnTo>
                <a:lnTo>
                  <a:pt x="8538121" y="4714341"/>
                </a:lnTo>
                <a:lnTo>
                  <a:pt x="8554085" y="4759033"/>
                </a:lnTo>
                <a:lnTo>
                  <a:pt x="8571560" y="4802987"/>
                </a:lnTo>
                <a:lnTo>
                  <a:pt x="0" y="8533905"/>
                </a:lnTo>
                <a:lnTo>
                  <a:pt x="8089" y="8552497"/>
                </a:lnTo>
                <a:lnTo>
                  <a:pt x="8579548" y="4821631"/>
                </a:lnTo>
                <a:lnTo>
                  <a:pt x="8599195" y="4864646"/>
                </a:lnTo>
                <a:lnTo>
                  <a:pt x="8620303" y="4906848"/>
                </a:lnTo>
                <a:lnTo>
                  <a:pt x="8642820" y="4948186"/>
                </a:lnTo>
                <a:lnTo>
                  <a:pt x="8666721" y="4988649"/>
                </a:lnTo>
                <a:lnTo>
                  <a:pt x="8691969" y="5028196"/>
                </a:lnTo>
                <a:lnTo>
                  <a:pt x="8718537" y="5066792"/>
                </a:lnTo>
                <a:lnTo>
                  <a:pt x="8746388" y="5104409"/>
                </a:lnTo>
                <a:lnTo>
                  <a:pt x="8775497" y="5141023"/>
                </a:lnTo>
                <a:lnTo>
                  <a:pt x="8805837" y="5176583"/>
                </a:lnTo>
                <a:lnTo>
                  <a:pt x="8837358" y="5211076"/>
                </a:lnTo>
                <a:lnTo>
                  <a:pt x="8870036" y="5244452"/>
                </a:lnTo>
                <a:lnTo>
                  <a:pt x="8903856" y="5276697"/>
                </a:lnTo>
                <a:lnTo>
                  <a:pt x="8938755" y="5307774"/>
                </a:lnTo>
                <a:lnTo>
                  <a:pt x="8974722" y="5337645"/>
                </a:lnTo>
                <a:lnTo>
                  <a:pt x="9011717" y="5366270"/>
                </a:lnTo>
                <a:lnTo>
                  <a:pt x="9049715" y="5393639"/>
                </a:lnTo>
                <a:lnTo>
                  <a:pt x="9088679" y="5419699"/>
                </a:lnTo>
                <a:lnTo>
                  <a:pt x="9128582" y="5444439"/>
                </a:lnTo>
                <a:lnTo>
                  <a:pt x="9169375" y="5467807"/>
                </a:lnTo>
                <a:lnTo>
                  <a:pt x="9211056" y="5489791"/>
                </a:lnTo>
                <a:lnTo>
                  <a:pt x="9253563" y="5510327"/>
                </a:lnTo>
                <a:lnTo>
                  <a:pt x="9296883" y="5529415"/>
                </a:lnTo>
                <a:lnTo>
                  <a:pt x="9340977" y="5547017"/>
                </a:lnTo>
                <a:lnTo>
                  <a:pt x="9385808" y="5563082"/>
                </a:lnTo>
                <a:lnTo>
                  <a:pt x="9431350" y="5577598"/>
                </a:lnTo>
                <a:lnTo>
                  <a:pt x="9477578" y="5590527"/>
                </a:lnTo>
                <a:lnTo>
                  <a:pt x="9524454" y="5601843"/>
                </a:lnTo>
                <a:lnTo>
                  <a:pt x="9571939" y="5611495"/>
                </a:lnTo>
                <a:lnTo>
                  <a:pt x="9620009" y="5619470"/>
                </a:lnTo>
                <a:lnTo>
                  <a:pt x="9668637" y="5625731"/>
                </a:lnTo>
                <a:lnTo>
                  <a:pt x="9717773" y="5630240"/>
                </a:lnTo>
                <a:lnTo>
                  <a:pt x="9767405" y="5632970"/>
                </a:lnTo>
                <a:lnTo>
                  <a:pt x="9817481" y="5633885"/>
                </a:lnTo>
                <a:lnTo>
                  <a:pt x="9868852" y="5632920"/>
                </a:lnTo>
                <a:lnTo>
                  <a:pt x="9919741" y="5630049"/>
                </a:lnTo>
                <a:lnTo>
                  <a:pt x="9970122" y="5625312"/>
                </a:lnTo>
                <a:lnTo>
                  <a:pt x="10019944" y="5618734"/>
                </a:lnTo>
                <a:lnTo>
                  <a:pt x="10069195" y="5610352"/>
                </a:lnTo>
                <a:lnTo>
                  <a:pt x="10117811" y="5600204"/>
                </a:lnTo>
                <a:lnTo>
                  <a:pt x="10165791" y="5588317"/>
                </a:lnTo>
                <a:lnTo>
                  <a:pt x="10213073" y="5574741"/>
                </a:lnTo>
                <a:lnTo>
                  <a:pt x="10259644" y="5559501"/>
                </a:lnTo>
                <a:lnTo>
                  <a:pt x="10305453" y="5542623"/>
                </a:lnTo>
                <a:lnTo>
                  <a:pt x="10350475" y="5524157"/>
                </a:lnTo>
                <a:lnTo>
                  <a:pt x="10394671" y="5504129"/>
                </a:lnTo>
                <a:lnTo>
                  <a:pt x="10438003" y="5482577"/>
                </a:lnTo>
                <a:lnTo>
                  <a:pt x="10480446" y="5459527"/>
                </a:lnTo>
                <a:lnTo>
                  <a:pt x="10521950" y="5435028"/>
                </a:lnTo>
                <a:lnTo>
                  <a:pt x="10562501" y="5409108"/>
                </a:lnTo>
                <a:lnTo>
                  <a:pt x="10602049" y="5381803"/>
                </a:lnTo>
                <a:lnTo>
                  <a:pt x="10640568" y="5353139"/>
                </a:lnTo>
                <a:lnTo>
                  <a:pt x="10678020" y="5323154"/>
                </a:lnTo>
                <a:lnTo>
                  <a:pt x="10714368" y="5291899"/>
                </a:lnTo>
                <a:lnTo>
                  <a:pt x="10749585" y="5259375"/>
                </a:lnTo>
                <a:lnTo>
                  <a:pt x="10783634" y="5225656"/>
                </a:lnTo>
                <a:lnTo>
                  <a:pt x="10816476" y="5190744"/>
                </a:lnTo>
                <a:lnTo>
                  <a:pt x="10848073" y="5154701"/>
                </a:lnTo>
                <a:lnTo>
                  <a:pt x="10878401" y="5117528"/>
                </a:lnTo>
                <a:lnTo>
                  <a:pt x="10907420" y="5079289"/>
                </a:lnTo>
                <a:lnTo>
                  <a:pt x="10935094" y="5040020"/>
                </a:lnTo>
                <a:lnTo>
                  <a:pt x="10961383" y="4999723"/>
                </a:lnTo>
                <a:lnTo>
                  <a:pt x="10986275" y="4958473"/>
                </a:lnTo>
                <a:lnTo>
                  <a:pt x="11009706" y="4916271"/>
                </a:lnTo>
                <a:lnTo>
                  <a:pt x="11031665" y="4873168"/>
                </a:lnTo>
                <a:lnTo>
                  <a:pt x="11052112" y="4829200"/>
                </a:lnTo>
                <a:lnTo>
                  <a:pt x="19605333" y="8552142"/>
                </a:lnTo>
                <a:lnTo>
                  <a:pt x="19605333" y="8530018"/>
                </a:lnTo>
                <a:close/>
              </a:path>
              <a:path w="19605625" h="8552815">
                <a:moveTo>
                  <a:pt x="19605333" y="355"/>
                </a:moveTo>
                <a:lnTo>
                  <a:pt x="11046181" y="3725888"/>
                </a:lnTo>
                <a:lnTo>
                  <a:pt x="11048975" y="3732022"/>
                </a:lnTo>
                <a:lnTo>
                  <a:pt x="11054398" y="3744417"/>
                </a:lnTo>
                <a:lnTo>
                  <a:pt x="19605333" y="22466"/>
                </a:lnTo>
                <a:lnTo>
                  <a:pt x="19605333" y="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94322" y="302224"/>
            <a:ext cx="19875500" cy="12186285"/>
          </a:xfrm>
          <a:custGeom>
            <a:avLst/>
            <a:gdLst/>
            <a:ahLst/>
            <a:cxnLst/>
            <a:rect l="l" t="t" r="r" b="b"/>
            <a:pathLst>
              <a:path w="19875500" h="12186285">
                <a:moveTo>
                  <a:pt x="0" y="0"/>
                </a:moveTo>
                <a:lnTo>
                  <a:pt x="19874924" y="0"/>
                </a:lnTo>
                <a:lnTo>
                  <a:pt x="19874924" y="12185796"/>
                </a:lnTo>
                <a:lnTo>
                  <a:pt x="0" y="12185796"/>
                </a:lnTo>
                <a:lnTo>
                  <a:pt x="0" y="0"/>
                </a:lnTo>
                <a:close/>
              </a:path>
            </a:pathLst>
          </a:custGeom>
          <a:ln w="21858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09524"/>
            <a:ext cx="18093690" cy="2038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929763"/>
            <a:ext cx="18093690" cy="84071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1846433"/>
            <a:ext cx="6433312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1846433"/>
            <a:ext cx="4623943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1846433"/>
            <a:ext cx="4623943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andylp/6887943204" TargetMode="External"/><Relationship Id="rId2" Type="http://schemas.openxmlformats.org/officeDocument/2006/relationships/image" Target="../media/image14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63321" y="5143378"/>
            <a:ext cx="1005840" cy="1005840"/>
          </a:xfrm>
          <a:prstGeom prst="rect">
            <a:avLst/>
          </a:prstGeom>
          <a:solidFill>
            <a:srgbClr val="FFE08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25425" marR="162560" indent="-55244">
              <a:lnSpc>
                <a:spcPct val="103000"/>
              </a:lnSpc>
            </a:pPr>
            <a:r>
              <a:rPr sz="1300" spc="25" dirty="0">
                <a:latin typeface="Trebuchet MS"/>
                <a:cs typeface="Trebuchet MS"/>
              </a:rPr>
              <a:t>P</a:t>
            </a:r>
            <a:r>
              <a:rPr sz="1300" spc="-45" dirty="0">
                <a:latin typeface="Trebuchet MS"/>
                <a:cs typeface="Trebuchet MS"/>
              </a:rPr>
              <a:t>ortal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-40" dirty="0">
                <a:latin typeface="Trebuchet MS"/>
                <a:cs typeface="Trebuchet MS"/>
              </a:rPr>
              <a:t>for  </a:t>
            </a:r>
            <a:r>
              <a:rPr sz="1300" spc="-20" dirty="0">
                <a:latin typeface="Trebuchet MS"/>
                <a:cs typeface="Trebuchet MS"/>
              </a:rPr>
              <a:t>farmers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63321" y="3273106"/>
            <a:ext cx="1005840" cy="1005840"/>
          </a:xfrm>
          <a:prstGeom prst="rect">
            <a:avLst/>
          </a:prstGeom>
          <a:solidFill>
            <a:srgbClr val="FFE08A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40970" rIns="0" bIns="0" rtlCol="0">
            <a:spAutoFit/>
          </a:bodyPr>
          <a:lstStyle/>
          <a:p>
            <a:pPr marL="74930" marR="67310" algn="ctr">
              <a:lnSpc>
                <a:spcPct val="103499"/>
              </a:lnSpc>
              <a:spcBef>
                <a:spcPts val="1110"/>
              </a:spcBef>
            </a:pPr>
            <a:r>
              <a:rPr sz="1100" spc="-25" dirty="0">
                <a:latin typeface="Trebuchet MS"/>
                <a:cs typeface="Trebuchet MS"/>
              </a:rPr>
              <a:t>Interactive 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user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interface  </a:t>
            </a:r>
            <a:r>
              <a:rPr sz="1100" spc="-30" dirty="0">
                <a:latin typeface="Trebuchet MS"/>
                <a:cs typeface="Trebuchet MS"/>
              </a:rPr>
              <a:t>to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upload  </a:t>
            </a:r>
            <a:r>
              <a:rPr sz="1100" spc="20" dirty="0">
                <a:latin typeface="Trebuchet MS"/>
                <a:cs typeface="Trebuchet MS"/>
              </a:rPr>
              <a:t>images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68126" y="2468664"/>
            <a:ext cx="1005840" cy="1005840"/>
          </a:xfrm>
          <a:prstGeom prst="rect">
            <a:avLst/>
          </a:prstGeom>
          <a:solidFill>
            <a:srgbClr val="FFE08A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266065" marR="101600" indent="-156845">
              <a:lnSpc>
                <a:spcPct val="102299"/>
              </a:lnSpc>
              <a:spcBef>
                <a:spcPts val="595"/>
              </a:spcBef>
            </a:pPr>
            <a:r>
              <a:rPr sz="800" spc="-5" dirty="0">
                <a:latin typeface="Trebuchet MS"/>
                <a:cs typeface="Trebuchet MS"/>
              </a:rPr>
              <a:t>Recommendation  </a:t>
            </a:r>
            <a:r>
              <a:rPr sz="800" spc="-20" dirty="0">
                <a:latin typeface="Trebuchet MS"/>
                <a:cs typeface="Trebuchet MS"/>
              </a:rPr>
              <a:t>of</a:t>
            </a:r>
            <a:r>
              <a:rPr sz="800" spc="-35" dirty="0">
                <a:latin typeface="Trebuchet MS"/>
                <a:cs typeface="Trebuchet MS"/>
              </a:rPr>
              <a:t> fertilizer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7826" y="2104926"/>
            <a:ext cx="1188085" cy="1188085"/>
          </a:xfrm>
          <a:prstGeom prst="rect">
            <a:avLst/>
          </a:prstGeom>
          <a:solidFill>
            <a:srgbClr val="FCFE7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51765" rIns="0" bIns="0" rtlCol="0">
            <a:spAutoFit/>
          </a:bodyPr>
          <a:lstStyle/>
          <a:p>
            <a:pPr marL="60325" marR="52705" algn="ctr">
              <a:lnSpc>
                <a:spcPct val="103099"/>
              </a:lnSpc>
              <a:spcBef>
                <a:spcPts val="1195"/>
              </a:spcBef>
            </a:pPr>
            <a:r>
              <a:rPr sz="1350" spc="10" dirty="0">
                <a:latin typeface="Trebuchet MS"/>
                <a:cs typeface="Trebuchet MS"/>
              </a:rPr>
              <a:t>They can </a:t>
            </a:r>
            <a:r>
              <a:rPr sz="1350" spc="-35" dirty="0">
                <a:latin typeface="Trebuchet MS"/>
                <a:cs typeface="Trebuchet MS"/>
              </a:rPr>
              <a:t>find </a:t>
            </a:r>
            <a:r>
              <a:rPr sz="1350" spc="-395" dirty="0">
                <a:latin typeface="Trebuchet MS"/>
                <a:cs typeface="Trebuchet MS"/>
              </a:rPr>
              <a:t> </a:t>
            </a:r>
            <a:r>
              <a:rPr sz="1350" spc="-30" dirty="0">
                <a:latin typeface="Trebuchet MS"/>
                <a:cs typeface="Trebuchet MS"/>
              </a:rPr>
              <a:t>the</a:t>
            </a:r>
            <a:r>
              <a:rPr sz="1350" spc="-55" dirty="0">
                <a:latin typeface="Trebuchet MS"/>
                <a:cs typeface="Trebuchet MS"/>
              </a:rPr>
              <a:t> </a:t>
            </a:r>
            <a:r>
              <a:rPr sz="1350" spc="30" dirty="0">
                <a:latin typeface="Trebuchet MS"/>
                <a:cs typeface="Trebuchet MS"/>
              </a:rPr>
              <a:t>disease</a:t>
            </a:r>
            <a:r>
              <a:rPr sz="1350" spc="-55" dirty="0">
                <a:latin typeface="Trebuchet MS"/>
                <a:cs typeface="Trebuchet MS"/>
              </a:rPr>
              <a:t> </a:t>
            </a:r>
            <a:r>
              <a:rPr sz="1350" spc="-50" dirty="0">
                <a:latin typeface="Trebuchet MS"/>
                <a:cs typeface="Trebuchet MS"/>
              </a:rPr>
              <a:t>at  </a:t>
            </a:r>
            <a:r>
              <a:rPr sz="1350" spc="-30" dirty="0">
                <a:latin typeface="Trebuchet MS"/>
                <a:cs typeface="Trebuchet MS"/>
              </a:rPr>
              <a:t>the </a:t>
            </a:r>
            <a:r>
              <a:rPr sz="1350" spc="-25" dirty="0">
                <a:latin typeface="Trebuchet MS"/>
                <a:cs typeface="Trebuchet MS"/>
              </a:rPr>
              <a:t>early </a:t>
            </a:r>
            <a:r>
              <a:rPr sz="1350" spc="-20" dirty="0">
                <a:latin typeface="Trebuchet MS"/>
                <a:cs typeface="Trebuchet MS"/>
              </a:rPr>
              <a:t> </a:t>
            </a:r>
            <a:r>
              <a:rPr sz="1350" spc="30" dirty="0">
                <a:latin typeface="Trebuchet MS"/>
                <a:cs typeface="Trebuchet MS"/>
              </a:rPr>
              <a:t>stages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0857" y="3202621"/>
            <a:ext cx="1146810" cy="1146810"/>
          </a:xfrm>
          <a:prstGeom prst="rect">
            <a:avLst/>
          </a:prstGeom>
          <a:solidFill>
            <a:srgbClr val="FCFE7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92075" marR="84455" algn="ctr">
              <a:lnSpc>
                <a:spcPct val="102200"/>
              </a:lnSpc>
            </a:pPr>
            <a:r>
              <a:rPr sz="1000" spc="5" dirty="0">
                <a:latin typeface="Trebuchet MS"/>
                <a:cs typeface="Trebuchet MS"/>
              </a:rPr>
              <a:t>They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have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plenty  </a:t>
            </a:r>
            <a:r>
              <a:rPr sz="1000" spc="-25" dirty="0">
                <a:latin typeface="Trebuchet MS"/>
                <a:cs typeface="Trebuchet MS"/>
              </a:rPr>
              <a:t>of 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recommendation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8650" y="6197771"/>
            <a:ext cx="1237615" cy="1237615"/>
          </a:xfrm>
          <a:prstGeom prst="rect">
            <a:avLst/>
          </a:prstGeom>
          <a:solidFill>
            <a:srgbClr val="FCFE7D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220979" rIns="0" bIns="0" rtlCol="0">
            <a:spAutoFit/>
          </a:bodyPr>
          <a:lstStyle/>
          <a:p>
            <a:pPr marL="114300" marR="106680" algn="ctr">
              <a:lnSpc>
                <a:spcPct val="103000"/>
              </a:lnSpc>
              <a:spcBef>
                <a:spcPts val="1739"/>
              </a:spcBef>
            </a:pPr>
            <a:r>
              <a:rPr sz="1600" spc="5" dirty="0">
                <a:latin typeface="Trebuchet MS"/>
                <a:cs typeface="Trebuchet MS"/>
              </a:rPr>
              <a:t>This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is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very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much </a:t>
            </a:r>
            <a:r>
              <a:rPr sz="1600" spc="20" dirty="0">
                <a:latin typeface="Trebuchet MS"/>
                <a:cs typeface="Trebuchet MS"/>
              </a:rPr>
              <a:t>user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friendly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0164" y="1528664"/>
            <a:ext cx="1152525" cy="1152525"/>
          </a:xfrm>
          <a:prstGeom prst="rect">
            <a:avLst/>
          </a:prstGeom>
          <a:solidFill>
            <a:srgbClr val="9BEDFD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47320" rIns="0" bIns="0" rtlCol="0">
            <a:spAutoFit/>
          </a:bodyPr>
          <a:lstStyle/>
          <a:p>
            <a:pPr marL="96520" marR="88900" algn="ctr">
              <a:lnSpc>
                <a:spcPct val="103800"/>
              </a:lnSpc>
              <a:spcBef>
                <a:spcPts val="1160"/>
              </a:spcBef>
            </a:pPr>
            <a:r>
              <a:rPr sz="1300" dirty="0">
                <a:latin typeface="Trebuchet MS"/>
                <a:cs typeface="Trebuchet MS"/>
              </a:rPr>
              <a:t>Whether </a:t>
            </a:r>
            <a:r>
              <a:rPr sz="1300" spc="-100" dirty="0">
                <a:latin typeface="Trebuchet MS"/>
                <a:cs typeface="Trebuchet MS"/>
              </a:rPr>
              <a:t>it </a:t>
            </a:r>
            <a:r>
              <a:rPr sz="1300" spc="-95" dirty="0">
                <a:latin typeface="Trebuchet MS"/>
                <a:cs typeface="Trebuchet MS"/>
              </a:rPr>
              <a:t> </a:t>
            </a:r>
            <a:r>
              <a:rPr sz="1300" spc="-60" dirty="0">
                <a:latin typeface="Trebuchet MS"/>
                <a:cs typeface="Trebuchet MS"/>
              </a:rPr>
              <a:t>will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give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high  </a:t>
            </a:r>
            <a:r>
              <a:rPr sz="1300" spc="-30" dirty="0">
                <a:latin typeface="Trebuchet MS"/>
                <a:cs typeface="Trebuchet MS"/>
              </a:rPr>
              <a:t>quantity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and  </a:t>
            </a:r>
            <a:r>
              <a:rPr sz="1300" spc="-30" dirty="0">
                <a:latin typeface="Trebuchet MS"/>
                <a:cs typeface="Trebuchet MS"/>
              </a:rPr>
              <a:t>quality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9308" y="1874427"/>
            <a:ext cx="1158875" cy="1158875"/>
          </a:xfrm>
          <a:prstGeom prst="rect">
            <a:avLst/>
          </a:prstGeom>
          <a:solidFill>
            <a:srgbClr val="9BEDFD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vert="horz" wrap="square" lIns="0" tIns="44450" rIns="0" bIns="0" rtlCol="0">
            <a:spAutoFit/>
          </a:bodyPr>
          <a:lstStyle/>
          <a:p>
            <a:pPr marL="168910" marR="161290" algn="ctr">
              <a:lnSpc>
                <a:spcPct val="104400"/>
              </a:lnSpc>
              <a:spcBef>
                <a:spcPts val="350"/>
              </a:spcBef>
            </a:pPr>
            <a:r>
              <a:rPr sz="1300" spc="60" dirty="0">
                <a:latin typeface="Trebuchet MS"/>
                <a:cs typeface="Trebuchet MS"/>
              </a:rPr>
              <a:t>How </a:t>
            </a:r>
            <a:r>
              <a:rPr sz="1300" spc="40" dirty="0">
                <a:latin typeface="Trebuchet MS"/>
                <a:cs typeface="Trebuchet MS"/>
              </a:rPr>
              <a:t>deep </a:t>
            </a:r>
            <a:r>
              <a:rPr sz="1300" spc="-38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learning </a:t>
            </a:r>
            <a:r>
              <a:rPr sz="1300" spc="5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techniques  work </a:t>
            </a:r>
            <a:r>
              <a:rPr sz="1300" spc="45" dirty="0">
                <a:latin typeface="Trebuchet MS"/>
                <a:cs typeface="Trebuchet MS"/>
              </a:rPr>
              <a:t>on 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plants?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8982" y="7596021"/>
            <a:ext cx="1005840" cy="1005840"/>
          </a:xfrm>
          <a:prstGeom prst="rect">
            <a:avLst/>
          </a:prstGeom>
          <a:solidFill>
            <a:srgbClr val="E1BBF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40970" rIns="0" bIns="0" rtlCol="0">
            <a:spAutoFit/>
          </a:bodyPr>
          <a:lstStyle/>
          <a:p>
            <a:pPr marL="109855" marR="102235" algn="ctr">
              <a:lnSpc>
                <a:spcPct val="103499"/>
              </a:lnSpc>
              <a:spcBef>
                <a:spcPts val="1110"/>
              </a:spcBef>
            </a:pPr>
            <a:r>
              <a:rPr sz="1100" spc="5" dirty="0">
                <a:latin typeface="Trebuchet MS"/>
                <a:cs typeface="Trebuchet MS"/>
              </a:rPr>
              <a:t>R</a:t>
            </a:r>
            <a:r>
              <a:rPr sz="1100" spc="15" dirty="0">
                <a:latin typeface="Trebuchet MS"/>
                <a:cs typeface="Trebuchet MS"/>
              </a:rPr>
              <a:t>ecommend  </a:t>
            </a:r>
            <a:r>
              <a:rPr sz="1100" spc="-20" dirty="0">
                <a:latin typeface="Trebuchet MS"/>
                <a:cs typeface="Trebuchet MS"/>
              </a:rPr>
              <a:t>the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web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app  </a:t>
            </a:r>
            <a:r>
              <a:rPr sz="1100" spc="-30" dirty="0">
                <a:latin typeface="Trebuchet MS"/>
                <a:cs typeface="Trebuchet MS"/>
              </a:rPr>
              <a:t>to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other  farmers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621" y="6669962"/>
            <a:ext cx="1005840" cy="1005840"/>
          </a:xfrm>
          <a:prstGeom prst="rect">
            <a:avLst/>
          </a:prstGeom>
          <a:solidFill>
            <a:srgbClr val="E1BBFC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81280" marR="73660" algn="ctr">
              <a:lnSpc>
                <a:spcPct val="101000"/>
              </a:lnSpc>
            </a:pPr>
            <a:r>
              <a:rPr sz="850" dirty="0">
                <a:latin typeface="Trebuchet MS"/>
                <a:cs typeface="Trebuchet MS"/>
              </a:rPr>
              <a:t>Purchase</a:t>
            </a:r>
            <a:r>
              <a:rPr sz="850" spc="-65" dirty="0">
                <a:latin typeface="Trebuchet MS"/>
                <a:cs typeface="Trebuchet MS"/>
              </a:rPr>
              <a:t> </a:t>
            </a:r>
            <a:r>
              <a:rPr sz="850" spc="-45" dirty="0">
                <a:latin typeface="Trebuchet MS"/>
                <a:cs typeface="Trebuchet MS"/>
              </a:rPr>
              <a:t>fertilizer </a:t>
            </a:r>
            <a:r>
              <a:rPr sz="850" spc="-240" dirty="0">
                <a:latin typeface="Trebuchet MS"/>
                <a:cs typeface="Trebuchet MS"/>
              </a:rPr>
              <a:t> </a:t>
            </a:r>
            <a:r>
              <a:rPr sz="850" spc="15" dirty="0">
                <a:latin typeface="Trebuchet MS"/>
                <a:cs typeface="Trebuchet MS"/>
              </a:rPr>
              <a:t>based </a:t>
            </a:r>
            <a:r>
              <a:rPr sz="850" spc="10" dirty="0">
                <a:latin typeface="Trebuchet MS"/>
                <a:cs typeface="Trebuchet MS"/>
              </a:rPr>
              <a:t>on </a:t>
            </a:r>
            <a:r>
              <a:rPr sz="850" spc="-25" dirty="0">
                <a:latin typeface="Trebuchet MS"/>
                <a:cs typeface="Trebuchet MS"/>
              </a:rPr>
              <a:t>the </a:t>
            </a:r>
            <a:r>
              <a:rPr sz="850" spc="-20" dirty="0">
                <a:latin typeface="Trebuchet MS"/>
                <a:cs typeface="Trebuchet MS"/>
              </a:rPr>
              <a:t> </a:t>
            </a:r>
            <a:r>
              <a:rPr sz="850" spc="-15" dirty="0">
                <a:latin typeface="Trebuchet MS"/>
                <a:cs typeface="Trebuchet MS"/>
              </a:rPr>
              <a:t>recommendation</a:t>
            </a:r>
            <a:endParaRPr sz="8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92803" y="7701553"/>
            <a:ext cx="1005840" cy="1005840"/>
          </a:xfrm>
          <a:prstGeom prst="rect">
            <a:avLst/>
          </a:prstGeom>
          <a:solidFill>
            <a:srgbClr val="E1BBF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76225" marR="109855" indent="-158750">
              <a:lnSpc>
                <a:spcPct val="103000"/>
              </a:lnSpc>
            </a:pPr>
            <a:r>
              <a:rPr sz="1300" spc="-90" dirty="0">
                <a:latin typeface="Trebuchet MS"/>
                <a:cs typeface="Trebuchet MS"/>
              </a:rPr>
              <a:t>It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is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simple  </a:t>
            </a:r>
            <a:r>
              <a:rPr sz="1300" spc="-40" dirty="0">
                <a:latin typeface="Trebuchet MS"/>
                <a:cs typeface="Trebuchet MS"/>
              </a:rPr>
              <a:t>to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45" dirty="0">
                <a:latin typeface="Trebuchet MS"/>
                <a:cs typeface="Trebuchet MS"/>
              </a:rPr>
              <a:t>use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3142" y="9828833"/>
            <a:ext cx="1005840" cy="1005840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218440" marR="132080" indent="-79375">
              <a:lnSpc>
                <a:spcPct val="103000"/>
              </a:lnSpc>
            </a:pPr>
            <a:r>
              <a:rPr sz="1300" spc="-35" dirty="0">
                <a:latin typeface="Trebuchet MS"/>
                <a:cs typeface="Trebuchet MS"/>
              </a:rPr>
              <a:t>Internet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is  </a:t>
            </a:r>
            <a:r>
              <a:rPr sz="1300" spc="30" dirty="0">
                <a:latin typeface="Trebuchet MS"/>
                <a:cs typeface="Trebuchet MS"/>
              </a:rPr>
              <a:t>needed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8555" y="11001892"/>
            <a:ext cx="1005840" cy="1005840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260"/>
              </a:spcBef>
            </a:pPr>
            <a:r>
              <a:rPr sz="1300" spc="10" dirty="0">
                <a:latin typeface="Trebuchet MS"/>
                <a:cs typeface="Trebuchet MS"/>
              </a:rPr>
              <a:t>Not</a:t>
            </a:r>
            <a:r>
              <a:rPr sz="1300" spc="-9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organic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8898" y="11001892"/>
            <a:ext cx="1005840" cy="1005840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140970" rIns="0" bIns="0" rtlCol="0">
            <a:spAutoFit/>
          </a:bodyPr>
          <a:lstStyle/>
          <a:p>
            <a:pPr marL="90805" marR="83185" algn="ctr">
              <a:lnSpc>
                <a:spcPct val="103499"/>
              </a:lnSpc>
              <a:spcBef>
                <a:spcPts val="1110"/>
              </a:spcBef>
            </a:pPr>
            <a:r>
              <a:rPr sz="1100" spc="35" dirty="0">
                <a:latin typeface="Trebuchet MS"/>
                <a:cs typeface="Trebuchet MS"/>
              </a:rPr>
              <a:t>Spending 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large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amount  </a:t>
            </a:r>
            <a:r>
              <a:rPr sz="1100" spc="-20" dirty="0">
                <a:latin typeface="Trebuchet MS"/>
                <a:cs typeface="Trebuchet MS"/>
              </a:rPr>
              <a:t>of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money</a:t>
            </a:r>
            <a:r>
              <a:rPr sz="1100" spc="-4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for  </a:t>
            </a:r>
            <a:r>
              <a:rPr sz="1100" spc="-35" dirty="0">
                <a:latin typeface="Trebuchet MS"/>
                <a:cs typeface="Trebuchet MS"/>
              </a:rPr>
              <a:t>fertilizers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86221" y="9759791"/>
            <a:ext cx="1005840" cy="1005840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02870" marR="95250" algn="ctr">
              <a:lnSpc>
                <a:spcPct val="103499"/>
              </a:lnSpc>
            </a:pPr>
            <a:r>
              <a:rPr sz="1100" spc="35" dirty="0">
                <a:latin typeface="Trebuchet MS"/>
                <a:cs typeface="Trebuchet MS"/>
              </a:rPr>
              <a:t>Easy 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identification  </a:t>
            </a:r>
            <a:r>
              <a:rPr sz="1100" spc="-20" dirty="0">
                <a:latin typeface="Trebuchet MS"/>
                <a:cs typeface="Trebuchet MS"/>
              </a:rPr>
              <a:t>of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disease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16412" y="11001892"/>
            <a:ext cx="1005840" cy="1005840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05410" marR="97790" algn="ctr">
              <a:lnSpc>
                <a:spcPct val="102499"/>
              </a:lnSpc>
            </a:pPr>
            <a:r>
              <a:rPr sz="1150" spc="-5" dirty="0">
                <a:latin typeface="Trebuchet MS"/>
                <a:cs typeface="Trebuchet MS"/>
              </a:rPr>
              <a:t>Determining  </a:t>
            </a:r>
            <a:r>
              <a:rPr sz="1150" dirty="0">
                <a:latin typeface="Trebuchet MS"/>
                <a:cs typeface="Trebuchet MS"/>
              </a:rPr>
              <a:t>best </a:t>
            </a:r>
            <a:r>
              <a:rPr sz="1150" spc="5" dirty="0">
                <a:latin typeface="Trebuchet MS"/>
                <a:cs typeface="Trebuchet MS"/>
              </a:rPr>
              <a:t> </a:t>
            </a:r>
            <a:r>
              <a:rPr sz="1150" spc="-40" dirty="0">
                <a:latin typeface="Trebuchet MS"/>
                <a:cs typeface="Trebuchet MS"/>
              </a:rPr>
              <a:t>fertilizers</a:t>
            </a:r>
            <a:endParaRPr sz="115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25984" y="11001892"/>
            <a:ext cx="1005840" cy="1005840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5730" marR="99060" indent="-19685">
              <a:lnSpc>
                <a:spcPct val="103000"/>
              </a:lnSpc>
            </a:pPr>
            <a:r>
              <a:rPr sz="1300" spc="-10" dirty="0">
                <a:latin typeface="Trebuchet MS"/>
                <a:cs typeface="Trebuchet MS"/>
              </a:rPr>
              <a:t>Prevention  </a:t>
            </a:r>
            <a:r>
              <a:rPr sz="1300" spc="-30" dirty="0">
                <a:latin typeface="Trebuchet MS"/>
                <a:cs typeface="Trebuchet MS"/>
              </a:rPr>
              <a:t>of</a:t>
            </a:r>
            <a:r>
              <a:rPr sz="1300" spc="-55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disease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28829" y="824493"/>
            <a:ext cx="1102995" cy="1102995"/>
          </a:xfrm>
          <a:prstGeom prst="rect">
            <a:avLst/>
          </a:prstGeom>
          <a:solidFill>
            <a:srgbClr val="9BEDFD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81280" marR="73660" algn="ctr">
              <a:lnSpc>
                <a:spcPct val="102800"/>
              </a:lnSpc>
            </a:pPr>
            <a:r>
              <a:rPr sz="1000" spc="35" dirty="0">
                <a:latin typeface="Trebuchet MS"/>
                <a:cs typeface="Trebuchet MS"/>
              </a:rPr>
              <a:t>How </a:t>
            </a:r>
            <a:r>
              <a:rPr sz="1000" spc="-15" dirty="0">
                <a:latin typeface="Trebuchet MS"/>
                <a:cs typeface="Trebuchet MS"/>
              </a:rPr>
              <a:t>automated </a:t>
            </a:r>
            <a:r>
              <a:rPr sz="1000" spc="-29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system </a:t>
            </a:r>
            <a:r>
              <a:rPr sz="1000" spc="-30" dirty="0">
                <a:latin typeface="Trebuchet MS"/>
                <a:cs typeface="Trebuchet MS"/>
              </a:rPr>
              <a:t>identify 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different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20" dirty="0">
                <a:latin typeface="Trebuchet MS"/>
                <a:cs typeface="Trebuchet MS"/>
              </a:rPr>
              <a:t>disease  </a:t>
            </a:r>
            <a:r>
              <a:rPr sz="1000" spc="25" dirty="0">
                <a:latin typeface="Trebuchet MS"/>
                <a:cs typeface="Trebuchet MS"/>
              </a:rPr>
              <a:t>on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plants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3166" y="912812"/>
            <a:ext cx="1101090" cy="1101090"/>
          </a:xfrm>
          <a:prstGeom prst="rect">
            <a:avLst/>
          </a:prstGeom>
          <a:solidFill>
            <a:srgbClr val="9BEDFD"/>
          </a:solidFill>
        </p:spPr>
        <p:txBody>
          <a:bodyPr vert="horz" wrap="square" lIns="0" tIns="140970" rIns="0" bIns="0" rtlCol="0">
            <a:spAutoFit/>
          </a:bodyPr>
          <a:lstStyle/>
          <a:p>
            <a:pPr marL="92710" marR="85090" algn="ctr">
              <a:lnSpc>
                <a:spcPct val="103200"/>
              </a:lnSpc>
              <a:spcBef>
                <a:spcPts val="1110"/>
              </a:spcBef>
            </a:pPr>
            <a:r>
              <a:rPr sz="1250" spc="-45" dirty="0">
                <a:latin typeface="Trebuchet MS"/>
                <a:cs typeface="Trebuchet MS"/>
              </a:rPr>
              <a:t>Will</a:t>
            </a:r>
            <a:r>
              <a:rPr sz="1250" spc="-50" dirty="0">
                <a:latin typeface="Trebuchet MS"/>
                <a:cs typeface="Trebuchet MS"/>
              </a:rPr>
              <a:t> </a:t>
            </a:r>
            <a:r>
              <a:rPr sz="1250" spc="-100" dirty="0">
                <a:latin typeface="Trebuchet MS"/>
                <a:cs typeface="Trebuchet MS"/>
              </a:rPr>
              <a:t>it</a:t>
            </a:r>
            <a:r>
              <a:rPr sz="1250" spc="-50" dirty="0">
                <a:latin typeface="Trebuchet MS"/>
                <a:cs typeface="Trebuchet MS"/>
              </a:rPr>
              <a:t> </a:t>
            </a:r>
            <a:r>
              <a:rPr sz="1250" spc="5" dirty="0">
                <a:latin typeface="Trebuchet MS"/>
                <a:cs typeface="Trebuchet MS"/>
              </a:rPr>
              <a:t>reduce  </a:t>
            </a:r>
            <a:r>
              <a:rPr sz="1250" spc="-25" dirty="0">
                <a:latin typeface="Trebuchet MS"/>
                <a:cs typeface="Trebuchet MS"/>
              </a:rPr>
              <a:t>the</a:t>
            </a:r>
            <a:r>
              <a:rPr sz="1250" spc="-50" dirty="0">
                <a:latin typeface="Trebuchet MS"/>
                <a:cs typeface="Trebuchet MS"/>
              </a:rPr>
              <a:t> </a:t>
            </a:r>
            <a:r>
              <a:rPr sz="1250" spc="-25" dirty="0">
                <a:latin typeface="Trebuchet MS"/>
                <a:cs typeface="Trebuchet MS"/>
              </a:rPr>
              <a:t>bacterial  </a:t>
            </a:r>
            <a:r>
              <a:rPr sz="1250" spc="20" dirty="0">
                <a:latin typeface="Trebuchet MS"/>
                <a:cs typeface="Trebuchet MS"/>
              </a:rPr>
              <a:t>and </a:t>
            </a:r>
            <a:r>
              <a:rPr sz="1250" spc="-10" dirty="0">
                <a:latin typeface="Trebuchet MS"/>
                <a:cs typeface="Trebuchet MS"/>
              </a:rPr>
              <a:t>fungal </a:t>
            </a:r>
            <a:r>
              <a:rPr sz="1250" spc="-5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infections?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9761" y="5222240"/>
            <a:ext cx="1146810" cy="1146810"/>
          </a:xfrm>
          <a:prstGeom prst="rect">
            <a:avLst/>
          </a:prstGeom>
          <a:solidFill>
            <a:srgbClr val="FCFE7D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62230" rIns="0" bIns="0" rtlCol="0">
            <a:spAutoFit/>
          </a:bodyPr>
          <a:lstStyle/>
          <a:p>
            <a:pPr marL="107314" marR="99695" algn="ctr">
              <a:lnSpc>
                <a:spcPct val="103800"/>
              </a:lnSpc>
              <a:spcBef>
                <a:spcPts val="490"/>
              </a:spcBef>
            </a:pPr>
            <a:r>
              <a:rPr sz="1250" spc="15" dirty="0">
                <a:latin typeface="Trebuchet MS"/>
                <a:cs typeface="Trebuchet MS"/>
              </a:rPr>
              <a:t>They</a:t>
            </a:r>
            <a:r>
              <a:rPr sz="1250" spc="-50" dirty="0">
                <a:latin typeface="Trebuchet MS"/>
                <a:cs typeface="Trebuchet MS"/>
              </a:rPr>
              <a:t> </a:t>
            </a:r>
            <a:r>
              <a:rPr sz="1250" spc="-30" dirty="0">
                <a:latin typeface="Trebuchet MS"/>
                <a:cs typeface="Trebuchet MS"/>
              </a:rPr>
              <a:t>find</a:t>
            </a:r>
            <a:r>
              <a:rPr sz="1250" spc="-50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the  </a:t>
            </a:r>
            <a:r>
              <a:rPr sz="1250" spc="30" dirty="0">
                <a:latin typeface="Trebuchet MS"/>
                <a:cs typeface="Trebuchet MS"/>
              </a:rPr>
              <a:t>disease </a:t>
            </a:r>
            <a:r>
              <a:rPr sz="1250" spc="20" dirty="0">
                <a:latin typeface="Trebuchet MS"/>
                <a:cs typeface="Trebuchet MS"/>
              </a:rPr>
              <a:t>by </a:t>
            </a:r>
            <a:r>
              <a:rPr sz="1250" spc="25" dirty="0">
                <a:latin typeface="Trebuchet MS"/>
                <a:cs typeface="Trebuchet MS"/>
              </a:rPr>
              <a:t> </a:t>
            </a:r>
            <a:r>
              <a:rPr sz="1250" spc="-5" dirty="0">
                <a:latin typeface="Trebuchet MS"/>
                <a:cs typeface="Trebuchet MS"/>
              </a:rPr>
              <a:t>taking </a:t>
            </a:r>
            <a:r>
              <a:rPr sz="1250" spc="-20" dirty="0">
                <a:latin typeface="Trebuchet MS"/>
                <a:cs typeface="Trebuchet MS"/>
              </a:rPr>
              <a:t>the </a:t>
            </a:r>
            <a:r>
              <a:rPr sz="1250" spc="-15" dirty="0">
                <a:latin typeface="Trebuchet MS"/>
                <a:cs typeface="Trebuchet MS"/>
              </a:rPr>
              <a:t> </a:t>
            </a:r>
            <a:r>
              <a:rPr sz="1250" spc="10" dirty="0">
                <a:latin typeface="Trebuchet MS"/>
                <a:cs typeface="Trebuchet MS"/>
              </a:rPr>
              <a:t>photo</a:t>
            </a:r>
            <a:r>
              <a:rPr sz="1250" spc="-50" dirty="0">
                <a:latin typeface="Trebuchet MS"/>
                <a:cs typeface="Trebuchet MS"/>
              </a:rPr>
              <a:t> </a:t>
            </a:r>
            <a:r>
              <a:rPr sz="1250" spc="-25" dirty="0">
                <a:latin typeface="Trebuchet MS"/>
                <a:cs typeface="Trebuchet MS"/>
              </a:rPr>
              <a:t>of</a:t>
            </a:r>
            <a:r>
              <a:rPr sz="1250" spc="-50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the  </a:t>
            </a:r>
            <a:r>
              <a:rPr sz="1250" spc="15" dirty="0">
                <a:latin typeface="Trebuchet MS"/>
                <a:cs typeface="Trebuchet MS"/>
              </a:rPr>
              <a:t>leaves</a:t>
            </a:r>
            <a:endParaRPr sz="125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02725" y="6816578"/>
            <a:ext cx="1005840" cy="1005840"/>
          </a:xfrm>
          <a:prstGeom prst="rect">
            <a:avLst/>
          </a:prstGeom>
          <a:solidFill>
            <a:srgbClr val="E1BBF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02870" marR="95250" algn="ctr">
              <a:lnSpc>
                <a:spcPct val="101000"/>
              </a:lnSpc>
              <a:spcBef>
                <a:spcPts val="665"/>
              </a:spcBef>
            </a:pPr>
            <a:r>
              <a:rPr sz="850" spc="-10" dirty="0">
                <a:latin typeface="Trebuchet MS"/>
                <a:cs typeface="Trebuchet MS"/>
              </a:rPr>
              <a:t>Farmers </a:t>
            </a:r>
            <a:r>
              <a:rPr sz="850" spc="10" dirty="0">
                <a:latin typeface="Trebuchet MS"/>
                <a:cs typeface="Trebuchet MS"/>
              </a:rPr>
              <a:t>need </a:t>
            </a:r>
            <a:r>
              <a:rPr sz="850" spc="15" dirty="0">
                <a:latin typeface="Trebuchet MS"/>
                <a:cs typeface="Trebuchet MS"/>
              </a:rPr>
              <a:t> </a:t>
            </a:r>
            <a:r>
              <a:rPr sz="850" spc="-10" dirty="0">
                <a:latin typeface="Trebuchet MS"/>
                <a:cs typeface="Trebuchet MS"/>
              </a:rPr>
              <a:t>recommendation  </a:t>
            </a:r>
            <a:r>
              <a:rPr sz="850" spc="15" dirty="0">
                <a:latin typeface="Trebuchet MS"/>
                <a:cs typeface="Trebuchet MS"/>
              </a:rPr>
              <a:t>based </a:t>
            </a:r>
            <a:r>
              <a:rPr sz="850" spc="10" dirty="0">
                <a:latin typeface="Trebuchet MS"/>
                <a:cs typeface="Trebuchet MS"/>
              </a:rPr>
              <a:t>on </a:t>
            </a:r>
            <a:r>
              <a:rPr sz="850" spc="-25" dirty="0">
                <a:latin typeface="Trebuchet MS"/>
                <a:cs typeface="Trebuchet MS"/>
              </a:rPr>
              <a:t>the </a:t>
            </a:r>
            <a:r>
              <a:rPr sz="850" spc="-20" dirty="0">
                <a:latin typeface="Trebuchet MS"/>
                <a:cs typeface="Trebuchet MS"/>
              </a:rPr>
              <a:t> </a:t>
            </a:r>
            <a:r>
              <a:rPr sz="850" spc="10" dirty="0">
                <a:latin typeface="Trebuchet MS"/>
                <a:cs typeface="Trebuchet MS"/>
              </a:rPr>
              <a:t>disease</a:t>
            </a:r>
            <a:endParaRPr sz="85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57376" y="5780753"/>
            <a:ext cx="1005840" cy="1005840"/>
          </a:xfrm>
          <a:prstGeom prst="rect">
            <a:avLst/>
          </a:prstGeom>
          <a:solidFill>
            <a:srgbClr val="FFE08A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02870" marR="95250" indent="149225">
              <a:lnSpc>
                <a:spcPct val="103499"/>
              </a:lnSpc>
              <a:spcBef>
                <a:spcPts val="980"/>
              </a:spcBef>
            </a:pPr>
            <a:r>
              <a:rPr sz="1100" spc="35" dirty="0">
                <a:latin typeface="Trebuchet MS"/>
                <a:cs typeface="Trebuchet MS"/>
              </a:rPr>
              <a:t>Disease 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identification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569477" y="9747359"/>
            <a:ext cx="1005840" cy="1005840"/>
          </a:xfrm>
          <a:prstGeom prst="rect">
            <a:avLst/>
          </a:prstGeom>
          <a:solidFill>
            <a:srgbClr val="C7FE8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4015" marR="161925" indent="-205104">
              <a:lnSpc>
                <a:spcPct val="103000"/>
              </a:lnSpc>
            </a:pPr>
            <a:r>
              <a:rPr sz="1300" dirty="0">
                <a:latin typeface="Trebuchet MS"/>
                <a:cs typeface="Trebuchet MS"/>
              </a:rPr>
              <a:t>Minimum  </a:t>
            </a:r>
            <a:r>
              <a:rPr sz="1300" spc="-10" dirty="0">
                <a:latin typeface="Trebuchet MS"/>
                <a:cs typeface="Trebuchet MS"/>
              </a:rPr>
              <a:t>risk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55538" y="9759791"/>
            <a:ext cx="1005840" cy="1005840"/>
          </a:xfrm>
          <a:prstGeom prst="rect">
            <a:avLst/>
          </a:prstGeom>
          <a:solidFill>
            <a:srgbClr val="FFC2E7"/>
          </a:solidFill>
        </p:spPr>
        <p:txBody>
          <a:bodyPr vert="horz" wrap="square" lIns="0" tIns="179705" rIns="0" bIns="0" rtlCol="0">
            <a:spAutoFit/>
          </a:bodyPr>
          <a:lstStyle/>
          <a:p>
            <a:pPr marL="219075" marR="211454" algn="ctr">
              <a:lnSpc>
                <a:spcPct val="103000"/>
              </a:lnSpc>
              <a:spcBef>
                <a:spcPts val="1415"/>
              </a:spcBef>
            </a:pPr>
            <a:r>
              <a:rPr sz="1300" spc="45" dirty="0">
                <a:latin typeface="Trebuchet MS"/>
                <a:cs typeface="Trebuchet MS"/>
              </a:rPr>
              <a:t>New </a:t>
            </a:r>
            <a:r>
              <a:rPr sz="1300" spc="50" dirty="0">
                <a:latin typeface="Trebuchet MS"/>
                <a:cs typeface="Trebuchet MS"/>
              </a:rPr>
              <a:t> </a:t>
            </a:r>
            <a:r>
              <a:rPr sz="1300" spc="25" dirty="0">
                <a:latin typeface="Trebuchet MS"/>
                <a:cs typeface="Trebuchet MS"/>
              </a:rPr>
              <a:t>disease  </a:t>
            </a:r>
            <a:r>
              <a:rPr sz="1300" spc="-5" dirty="0">
                <a:latin typeface="Trebuchet MS"/>
                <a:cs typeface="Trebuchet MS"/>
              </a:rPr>
              <a:t>arise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599923" y="3273106"/>
            <a:ext cx="3032009" cy="28761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130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Monesh kumar</dc:creator>
  <cp:lastModifiedBy>Monesh kumar</cp:lastModifiedBy>
  <cp:revision>1</cp:revision>
  <dcterms:created xsi:type="dcterms:W3CDTF">2022-09-20T13:57:32Z</dcterms:created>
  <dcterms:modified xsi:type="dcterms:W3CDTF">2022-09-21T02:35:29Z</dcterms:modified>
</cp:coreProperties>
</file>