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0"/>
  </p:handoutMasterIdLst>
  <p:sldIdLst>
    <p:sldId id="318" r:id="rId3"/>
    <p:sldId id="257" r:id="rId4"/>
    <p:sldId id="258" r:id="rId6"/>
    <p:sldId id="312" r:id="rId7"/>
    <p:sldId id="313"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7"/>
        <p:guide pos="288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B62D3C-8A3E-400C-8368-B337A340A2C6}"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231F2F-6F98-4EE9-B88A-90AD3817964B}" type="slidenum">
              <a:rPr lang="en-US" smtClean="0"/>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43F26-804A-42A5-A417-2F8B2D3F53E7}"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0E43B9-5C7D-4772-B359-F396F9DFA5FE}" type="slidenum">
              <a:rPr lang="en-US" smtClean="0"/>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0E43B9-5C7D-4772-B359-F396F9DFA5FE}" type="slidenum">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D0FBCA-BC59-4763-9EAE-D234616F4C09}"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03962A7-1A33-4F09-988F-41202C4894D4}"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59ED2E6-13D4-4239-966E-9819EADDD91D}"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9DB956D-20DE-4267-B7CF-D370C31279CF}"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38F8414-C59F-4EF4-BD4A-B44357924F68}"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Dept of ECE, ACE                              B.E.,ECE                      </a:t>
            </a:r>
            <a:endParaRPr lang="en-US" dirty="0"/>
          </a:p>
        </p:txBody>
      </p:sp>
      <p:sp>
        <p:nvSpPr>
          <p:cNvPr id="6" name="Slide Number Placeholder 5"/>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0FD33C2-4791-41EA-99FB-CCC20ABFC7EF}"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Dept of ECE, ACE                              B.E.,ECE                      </a:t>
            </a:r>
            <a:endParaRPr lang="en-US" dirty="0"/>
          </a:p>
        </p:txBody>
      </p:sp>
      <p:sp>
        <p:nvSpPr>
          <p:cNvPr id="7" name="Slide Number Placeholder 6"/>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221874C-B0E1-4F3F-99CA-3EA511515A62}" type="datetime1">
              <a:rPr lang="en-US" smtClean="0"/>
            </a:fld>
            <a:endParaRPr lang="en-US" dirty="0"/>
          </a:p>
        </p:txBody>
      </p:sp>
      <p:sp>
        <p:nvSpPr>
          <p:cNvPr id="8" name="Footer Placeholder 7"/>
          <p:cNvSpPr>
            <a:spLocks noGrp="1"/>
          </p:cNvSpPr>
          <p:nvPr>
            <p:ph type="ftr" sz="quarter" idx="11"/>
          </p:nvPr>
        </p:nvSpPr>
        <p:spPr/>
        <p:txBody>
          <a:bodyPr/>
          <a:lstStyle/>
          <a:p>
            <a:r>
              <a:rPr lang="en-US" smtClean="0"/>
              <a:t>Dept of ECE, ACE                              B.E.,ECE                      </a:t>
            </a:r>
            <a:endParaRPr lang="en-US" dirty="0"/>
          </a:p>
        </p:txBody>
      </p:sp>
      <p:sp>
        <p:nvSpPr>
          <p:cNvPr id="9" name="Slide Number Placeholder 8"/>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C1C3A-83B8-4427-BEBA-60FEE3FA7426}" type="datetime1">
              <a:rPr lang="en-US" smtClean="0"/>
            </a:fld>
            <a:endParaRPr lang="en-US" dirty="0"/>
          </a:p>
        </p:txBody>
      </p:sp>
      <p:sp>
        <p:nvSpPr>
          <p:cNvPr id="4" name="Footer Placeholder 3"/>
          <p:cNvSpPr>
            <a:spLocks noGrp="1"/>
          </p:cNvSpPr>
          <p:nvPr>
            <p:ph type="ftr" sz="quarter" idx="11"/>
          </p:nvPr>
        </p:nvSpPr>
        <p:spPr/>
        <p:txBody>
          <a:bodyPr/>
          <a:lstStyle/>
          <a:p>
            <a:r>
              <a:rPr lang="en-US" smtClean="0"/>
              <a:t>Dept of ECE, ACE                              B.E.,ECE                      </a:t>
            </a:r>
            <a:endParaRPr lang="en-US" dirty="0"/>
          </a:p>
        </p:txBody>
      </p:sp>
      <p:sp>
        <p:nvSpPr>
          <p:cNvPr id="5" name="Slide Number Placeholder 4"/>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FE59-42A7-4D0B-92B8-E4193187F782}" type="datetime1">
              <a:rPr lang="en-US" smtClean="0"/>
            </a:fld>
            <a:endParaRPr lang="en-US" dirty="0"/>
          </a:p>
        </p:txBody>
      </p:sp>
      <p:sp>
        <p:nvSpPr>
          <p:cNvPr id="3" name="Footer Placeholder 2"/>
          <p:cNvSpPr>
            <a:spLocks noGrp="1"/>
          </p:cNvSpPr>
          <p:nvPr>
            <p:ph type="ftr" sz="quarter" idx="11"/>
          </p:nvPr>
        </p:nvSpPr>
        <p:spPr/>
        <p:txBody>
          <a:bodyPr/>
          <a:lstStyle/>
          <a:p>
            <a:r>
              <a:rPr lang="en-US" smtClean="0"/>
              <a:t>Dept of ECE, ACE                              B.E.,ECE                      </a:t>
            </a:r>
            <a:endParaRPr lang="en-US" dirty="0"/>
          </a:p>
        </p:txBody>
      </p:sp>
      <p:sp>
        <p:nvSpPr>
          <p:cNvPr id="4" name="Slide Number Placeholder 3"/>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5907277-48BD-46AC-9DA5-81C5282599F6}"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Dept of ECE, ACE                              B.E.,ECE                      </a:t>
            </a:r>
            <a:endParaRPr lang="en-US" dirty="0"/>
          </a:p>
        </p:txBody>
      </p:sp>
      <p:sp>
        <p:nvSpPr>
          <p:cNvPr id="7" name="Slide Number Placeholder 6"/>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1D8B4ED-3A67-4501-89CE-4E5B58244754}"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Dept of ECE, ACE                              B.E.,ECE                      </a:t>
            </a:r>
            <a:endParaRPr lang="en-US" dirty="0"/>
          </a:p>
        </p:txBody>
      </p:sp>
      <p:sp>
        <p:nvSpPr>
          <p:cNvPr id="7" name="Slide Number Placeholder 6"/>
          <p:cNvSpPr>
            <a:spLocks noGrp="1"/>
          </p:cNvSpPr>
          <p:nvPr>
            <p:ph type="sldNum" sz="quarter" idx="12"/>
          </p:nvPr>
        </p:nvSpPr>
        <p:spPr/>
        <p:txBody>
          <a:bodyPr/>
          <a:lstStyle/>
          <a:p>
            <a:fld id="{1798D9A5-BD6F-44CD-BE72-CA79EF8A9083}" type="slidenum">
              <a:rPr lang="en-US" smtClean="0"/>
            </a:fld>
            <a:endParaRPr lang="en-US" dirty="0"/>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8719A81B-6ABD-4680-A332-8ABEFB65E7B6}" type="datetime1">
              <a:rPr lang="en-US" smtClean="0"/>
            </a:fld>
            <a:endParaRPr lang="en-US" dirty="0"/>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r>
              <a:rPr lang="en-US" smtClean="0"/>
              <a:t>Dept of ECE, ACE                              B.E.,ECE                      </a:t>
            </a:r>
            <a:endParaRPr lang="en-US" dirty="0"/>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1798D9A5-BD6F-44CD-BE72-CA79EF8A908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352155" cy="1990090"/>
          </a:xfrm>
        </p:spPr>
        <p:txBody>
          <a:bodyPr/>
          <a:p>
            <a:r>
              <a:rPr lang="en-US"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LITERATURE SURVEY</a:t>
            </a:r>
            <a:endParaRPr lang="en-US"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457200" y="2667000"/>
            <a:ext cx="8229600" cy="3536950"/>
          </a:xfrm>
        </p:spPr>
        <p:txBody>
          <a:bodyPr/>
          <a:p>
            <a:pPr marL="0" indent="0">
              <a:lnSpc>
                <a:spcPct val="150000"/>
              </a:lnSpc>
              <a:buNone/>
            </a:pPr>
            <a:r>
              <a:rPr lang="en-US" sz="1800"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TEAM ID : </a:t>
            </a:r>
            <a:r>
              <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PNT2022TMID07931</a:t>
            </a:r>
            <a:endPar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0" indent="0">
              <a:lnSpc>
                <a:spcPct val="150000"/>
              </a:lnSpc>
              <a:buNone/>
            </a:pPr>
            <a:r>
              <a:rPr lang="en-US" sz="1800"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TITLE </a:t>
            </a:r>
            <a:r>
              <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CUSTOMER CARE REGISTRY</a:t>
            </a:r>
            <a:endPar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0" indent="0">
              <a:lnSpc>
                <a:spcPct val="150000"/>
              </a:lnSpc>
              <a:buNone/>
            </a:pPr>
            <a:r>
              <a:rPr lang="en-US" sz="1800"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DEPARTMENT :</a:t>
            </a:r>
            <a:r>
              <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COMPUTER SCIENCE AND ENGINEERING</a:t>
            </a:r>
            <a:endPar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0" indent="0">
              <a:lnSpc>
                <a:spcPct val="150000"/>
              </a:lnSpc>
              <a:buNone/>
            </a:pPr>
            <a:r>
              <a:rPr lang="en-US" sz="1800"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COLLEGE NAME :</a:t>
            </a:r>
            <a:r>
              <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ADHIYAMAAN  COLLEGE OF ENGINEERING, HOSUR</a:t>
            </a:r>
            <a:endPar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marL="0" indent="0">
              <a:lnSpc>
                <a:spcPct val="150000"/>
              </a:lnSpc>
              <a:buNone/>
            </a:pPr>
            <a:r>
              <a:rPr lang="en-US" sz="1800"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LEAD : </a:t>
            </a:r>
            <a:r>
              <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BARATH KUMAR S</a:t>
            </a:r>
            <a:endPar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nSpc>
                <a:spcPct val="150000"/>
              </a:lnSpc>
              <a:buNone/>
            </a:pPr>
            <a:r>
              <a:rPr lang="en-US" sz="1800"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MEMBER - 1: </a:t>
            </a:r>
            <a:r>
              <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ARUN KUMAR S</a:t>
            </a:r>
            <a:endPar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nSpc>
                <a:spcPct val="150000"/>
              </a:lnSpc>
              <a:buNone/>
            </a:pPr>
            <a:r>
              <a:rPr lang="en-US" sz="1800"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MEMBER - 2 :</a:t>
            </a:r>
            <a:r>
              <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BALAJI S</a:t>
            </a:r>
            <a:endPar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nSpc>
                <a:spcPct val="150000"/>
              </a:lnSpc>
              <a:buNone/>
            </a:pPr>
            <a:r>
              <a:rPr lang="en-US" sz="1800"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MEMBER - 3 : </a:t>
            </a:r>
            <a:r>
              <a:rPr lang="en-US" sz="1800" b="1" dirty="0" smtClean="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DEEPAK K</a:t>
            </a:r>
            <a:endParaRPr lang="en-US" sz="1600"/>
          </a:p>
        </p:txBody>
      </p:sp>
      <p:sp>
        <p:nvSpPr>
          <p:cNvPr id="4" name="Footer Placeholder 3"/>
          <p:cNvSpPr>
            <a:spLocks noGrp="1"/>
          </p:cNvSpPr>
          <p:nvPr>
            <p:ph type="ftr" sz="quarter" idx="11"/>
          </p:nvPr>
        </p:nvSpPr>
        <p:spPr/>
        <p:txBody>
          <a:bodyPr/>
          <a:p>
            <a:r>
              <a:rPr lang="en-US"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CONTENTS</a:t>
            </a:r>
            <a:endParaRPr lang="en-US" sz="4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352800" y="6248400"/>
            <a:ext cx="2895600" cy="476250"/>
          </a:xfrm>
        </p:spPr>
        <p:txBody>
          <a:bodyPr/>
          <a:lstStyle/>
          <a:p>
            <a:r>
              <a:rPr lang="en-US"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24000" y="1600200"/>
            <a:ext cx="6096000" cy="2139047"/>
          </a:xfrm>
          <a:prstGeom prst="rect">
            <a:avLst/>
          </a:prstGeom>
          <a:noFill/>
        </p:spPr>
        <p:txBody>
          <a:bodyPr wrap="square" rtlCol="0">
            <a:spAutoFit/>
          </a:bodyPr>
          <a:lstStyle/>
          <a:p>
            <a:pPr>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Objective </a:t>
            </a:r>
            <a:endParaRPr lang="en-US" sz="1900" dirty="0" smtClean="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 Literature </a:t>
            </a:r>
            <a:r>
              <a:rPr lang="en-US" sz="1900" dirty="0" smtClean="0">
                <a:latin typeface="Times New Roman" panose="02020603050405020304" pitchFamily="18" charset="0"/>
                <a:cs typeface="Times New Roman" panose="02020603050405020304" pitchFamily="18" charset="0"/>
              </a:rPr>
              <a:t>review</a:t>
            </a: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References</a:t>
            </a:r>
            <a:endParaRPr lang="en-US" sz="1900" dirty="0" smtClean="0">
              <a:latin typeface="Times New Roman" panose="02020603050405020304" pitchFamily="18" charset="0"/>
              <a:cs typeface="Times New Roman" panose="02020603050405020304" pitchFamily="18" charset="0"/>
            </a:endParaRPr>
          </a:p>
          <a:p>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9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US" sz="4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1676400"/>
            <a:ext cx="7924800" cy="193802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main objective of this project is to provide a better and conclusive solutions to the users for their raised complaints. It is based on ticketing method. The users can raise the tickets for their problems. An agent is assigned to the customers to solve their queries. Whenever the agent is assigned to a customer they will be notified with an email alert. The Users can view the status of the ticket till the service is provided.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a:t>
            </a:r>
            <a:r>
              <a:rPr lang="en-IN" sz="4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a:t>
            </a:r>
            <a:r>
              <a:rPr lang="en-US" altLang="en-IN" sz="4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URVEY</a:t>
            </a:r>
            <a:br>
              <a:rPr lang="en-IN" sz="4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sz="4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685800" y="1295400"/>
            <a:ext cx="7848600" cy="4769485"/>
          </a:xfrm>
          <a:prstGeom prst="rect">
            <a:avLst/>
          </a:prstGeom>
          <a:noFill/>
        </p:spPr>
        <p:txBody>
          <a:bodyPr wrap="square" rtlCol="0">
            <a:spAutoFit/>
          </a:bodyPr>
          <a:lstStyle/>
          <a:p>
            <a:pPr marL="342900" indent="-342900" algn="l">
              <a:buFont typeface="+mj-lt"/>
              <a:buAutoNum type="arabicParenR"/>
            </a:pPr>
            <a:r>
              <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INFORMATION TECHNOLOGY HELP DESK SURVEY:TO IDENTIFY THE CLASSIFICATION OF SIMPLE AND ROUTINE ENQUIRIES </a:t>
            </a:r>
            <a:endPar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84505" indent="-259715" algn="ctr">
              <a:buFont typeface="+mj-lt"/>
              <a:buNone/>
            </a:pPr>
            <a:r>
              <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84505" indent="-259715"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The purpose of this project is to support the IT related Hardware, Software and Telecommunication problems for the users.</a:t>
            </a:r>
            <a:endParaRPr lang="en-US" sz="1900" dirty="0" smtClean="0">
              <a:latin typeface="Times New Roman" panose="02020603050405020304" pitchFamily="18" charset="0"/>
              <a:cs typeface="Times New Roman" panose="02020603050405020304" pitchFamily="18" charset="0"/>
            </a:endParaRPr>
          </a:p>
          <a:p>
            <a:pPr marL="484505" indent="-259715" algn="just">
              <a:buFont typeface="Wingdings" panose="05000000000000000000" pitchFamily="2" charset="2"/>
              <a:buChar char="Ø"/>
            </a:pPr>
            <a:r>
              <a:rPr lang="en-US" sz="19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identifies the simple and routine technical enquiries through the help desk environment. It is web based service</a:t>
            </a:r>
            <a:endParaRPr lang="en-US" sz="19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24790" indent="0" algn="just">
              <a:buFont typeface="Wingdings" panose="05000000000000000000" pitchFamily="2" charset="2"/>
              <a:buNone/>
            </a:pPr>
            <a:endPar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WEB-BASED TICKETING SYSTEM HELPDESK APPLICATION USING CODEIGNITER FRAMEWORK </a:t>
            </a:r>
            <a:endPar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5930" indent="-341630" algn="just" defTabSz="914400">
              <a:buFont typeface="Wingdings" panose="05000000000000000000" charset="0"/>
              <a:buChar char="Ø"/>
              <a:tabLst>
                <a:tab pos="89535" algn="l"/>
                <a:tab pos="358140" algn="l"/>
              </a:tabLst>
            </a:pPr>
            <a:r>
              <a:rPr lang="en-US" sz="1900" dirty="0" smtClean="0">
                <a:latin typeface="Times New Roman" panose="02020603050405020304" pitchFamily="18" charset="0"/>
                <a:cs typeface="Times New Roman" panose="02020603050405020304" pitchFamily="18" charset="0"/>
              </a:rPr>
              <a:t>In this project, the user uses the ticket system for the submission of their problems which are followed up by the IT officers and IT helpdesks. </a:t>
            </a:r>
            <a:endParaRPr lang="en-US" sz="1900" dirty="0" smtClean="0">
              <a:latin typeface="Times New Roman" panose="02020603050405020304" pitchFamily="18" charset="0"/>
              <a:cs typeface="Times New Roman" panose="02020603050405020304" pitchFamily="18" charset="0"/>
            </a:endParaRPr>
          </a:p>
          <a:p>
            <a:pPr marL="455930" indent="-341630" algn="just" defTabSz="914400">
              <a:buFont typeface="Wingdings" panose="05000000000000000000" charset="0"/>
              <a:buChar char="Ø"/>
              <a:tabLst>
                <a:tab pos="89535" algn="l"/>
                <a:tab pos="358140" algn="l"/>
              </a:tabLst>
            </a:pPr>
            <a:r>
              <a:rPr lang="en-US" sz="1900" dirty="0" smtClean="0">
                <a:latin typeface="Times New Roman" panose="02020603050405020304" pitchFamily="18" charset="0"/>
                <a:cs typeface="Times New Roman" panose="02020603050405020304" pitchFamily="18" charset="0"/>
              </a:rPr>
              <a:t>They will analyse the tickets and approve them for the problem solving process. They used CodeIgniter,PHP, My SQL tools for this project.</a:t>
            </a:r>
            <a:endParaRPr lang="en-US" sz="19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90600"/>
            <a:ext cx="7953375" cy="5354320"/>
          </a:xfrm>
          <a:prstGeom prst="rect">
            <a:avLst/>
          </a:prstGeom>
          <a:noFill/>
        </p:spPr>
        <p:txBody>
          <a:bodyPr wrap="square" rtlCol="0">
            <a:spAutoFit/>
          </a:bodyPr>
          <a:lstStyle/>
          <a:p>
            <a:r>
              <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a:t>
            </a:r>
            <a:r>
              <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ONLINE HELPDESK SUPPORT SYSTEM FOR HANDLING COMPLAINTS AND SERVICE</a:t>
            </a:r>
            <a:endPar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19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paper is all about the about the designing and development of online helpdesk system to support customer service system and is all related to the customer satisfaction, complaint, and solve the problems by them self.</a:t>
            </a:r>
            <a:endParaRPr lang="en-US" sz="19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19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 a result, the company saves a lot of time, save amount of money in eliminating telephone charges.</a:t>
            </a:r>
            <a:endParaRPr lang="en-US" sz="19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endParaRPr lang="en-US" sz="19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HELPDESK TICKETING SYSTEM FOR A SMALL - SIZED COMPANY</a:t>
            </a:r>
            <a:endParaRPr lang="en-US" sz="19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sz="19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ticketing system allows the agent to view and handle Ticket details all in one place. If there are support requests coming from multiple channels, such as email, phone, or social media, it becomes almost impossible for agents to keep track of incoming requests without a dedicated system and request handling slows down significantly, so using a ticketing system benefits the customer and company by saving time and consequently money for both parties. </a:t>
            </a:r>
            <a:endParaRPr lang="en-US" sz="19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1900" dirty="0" smtClean="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0923" y="2226986"/>
            <a:ext cx="4495800" cy="1938992"/>
          </a:xfrm>
          <a:prstGeom prst="rect">
            <a:avLst/>
          </a:prstGeom>
          <a:noFill/>
        </p:spPr>
        <p:txBody>
          <a:bodyPr wrap="square" rtlCol="0">
            <a:spAutoFit/>
          </a:bodyPr>
          <a:lstStyle/>
          <a:p>
            <a:pPr algn="ctr"/>
            <a:r>
              <a:rPr lang="en-US" sz="6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6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2429</Words>
  <Application>WPS Presentation</Application>
  <PresentationFormat>On-screen Show (4:3)</PresentationFormat>
  <Paragraphs>52</Paragraphs>
  <Slides>6</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Wingdings</vt:lpstr>
      <vt:lpstr>Wingdings 2</vt:lpstr>
      <vt:lpstr>Times New Roman</vt:lpstr>
      <vt:lpstr>Tw Cen MT</vt:lpstr>
      <vt:lpstr>Microsoft YaHei</vt:lpstr>
      <vt:lpstr>Arial Unicode MS</vt:lpstr>
      <vt:lpstr>Calibri</vt:lpstr>
      <vt:lpstr>Wingdings</vt:lpstr>
      <vt:lpstr>Default Design</vt:lpstr>
      <vt:lpstr>PowerPoint 演示文稿</vt:lpstr>
      <vt:lpstr>CONTENTS</vt:lpstr>
      <vt:lpstr>OBJECTIVE</vt:lpstr>
      <vt:lpstr>LITERATURE REVIEW</vt:lpstr>
      <vt:lpstr>LITERATURE REVIEW Contd…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PARALLEL TURBO DECODER ARCHITECTURE FOR WIRELESS NETWORK APPLICATIONS  PRESENTED BY anitha.v m.E., VLSI DEGIGN ADHIYAMAAN  COLLEGE OF ENGINEERING, HOSUR.</dc:title>
  <dc:creator>cse</dc:creator>
  <cp:lastModifiedBy>91638</cp:lastModifiedBy>
  <cp:revision>369</cp:revision>
  <dcterms:created xsi:type="dcterms:W3CDTF">2015-07-27T13:54:00Z</dcterms:created>
  <dcterms:modified xsi:type="dcterms:W3CDTF">2022-09-12T18:23:09Z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05F6DAF6F7AA41E59D876019582A0CBB</vt:lpwstr>
  </property>
  <property fmtid="{D5CDD505-2E9C-101B-9397-08002B2CF9AE}" pid="3" name="KSOProductBuildVer">
    <vt:lpwstr>1033-11.2.0.11254</vt:lpwstr>
  </property>
</Properties>
</file>